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3.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12"/>
  </p:notesMasterIdLst>
  <p:sldIdLst>
    <p:sldId id="257" r:id="rId2"/>
    <p:sldId id="2134808446" r:id="rId3"/>
    <p:sldId id="2134805101" r:id="rId4"/>
    <p:sldId id="2134805475" r:id="rId5"/>
    <p:sldId id="2134808443" r:id="rId6"/>
    <p:sldId id="2134805155" r:id="rId7"/>
    <p:sldId id="2147482674" r:id="rId8"/>
    <p:sldId id="2134805393" r:id="rId9"/>
    <p:sldId id="2147482513" r:id="rId10"/>
    <p:sldId id="2147482472" r:id="rId11"/>
    <p:sldId id="2134805394" r:id="rId12"/>
    <p:sldId id="2134805395" r:id="rId13"/>
    <p:sldId id="2147482675" r:id="rId14"/>
    <p:sldId id="2147482473" r:id="rId15"/>
    <p:sldId id="2147482525" r:id="rId16"/>
    <p:sldId id="2147482526" r:id="rId17"/>
    <p:sldId id="2147482676" r:id="rId18"/>
    <p:sldId id="2147482527" r:id="rId19"/>
    <p:sldId id="2147482528" r:id="rId20"/>
    <p:sldId id="2147482677" r:id="rId21"/>
    <p:sldId id="2147482514" r:id="rId22"/>
    <p:sldId id="391" r:id="rId23"/>
    <p:sldId id="2134805161" r:id="rId24"/>
    <p:sldId id="2134805162" r:id="rId25"/>
    <p:sldId id="2147482684" r:id="rId26"/>
    <p:sldId id="2147482683" r:id="rId27"/>
    <p:sldId id="2147482534" r:id="rId28"/>
    <p:sldId id="2147482535" r:id="rId29"/>
    <p:sldId id="2147482548" r:id="rId30"/>
    <p:sldId id="2147482549" r:id="rId31"/>
    <p:sldId id="2147482536" r:id="rId32"/>
    <p:sldId id="2147482537" r:id="rId33"/>
    <p:sldId id="2147482689" r:id="rId34"/>
    <p:sldId id="2134808453" r:id="rId35"/>
    <p:sldId id="2134808454" r:id="rId36"/>
    <p:sldId id="2134804880" r:id="rId37"/>
    <p:sldId id="2134808472" r:id="rId38"/>
    <p:sldId id="2134808455" r:id="rId39"/>
    <p:sldId id="2147482524" r:id="rId40"/>
    <p:sldId id="2147482685" r:id="rId41"/>
    <p:sldId id="2134808457" r:id="rId42"/>
    <p:sldId id="2147482692" r:id="rId43"/>
    <p:sldId id="2147482691" r:id="rId44"/>
    <p:sldId id="2147482771" r:id="rId45"/>
    <p:sldId id="2147482457" r:id="rId46"/>
    <p:sldId id="2147482516" r:id="rId47"/>
    <p:sldId id="2147482772" r:id="rId48"/>
    <p:sldId id="2147482695" r:id="rId49"/>
    <p:sldId id="2134806499" r:id="rId50"/>
    <p:sldId id="2147482697" r:id="rId51"/>
    <p:sldId id="2147482698" r:id="rId52"/>
    <p:sldId id="2147482815" r:id="rId53"/>
    <p:sldId id="2147482696" r:id="rId54"/>
    <p:sldId id="2134807710" r:id="rId55"/>
    <p:sldId id="2147482709" r:id="rId56"/>
    <p:sldId id="2147482702" r:id="rId57"/>
    <p:sldId id="2147482703" r:id="rId58"/>
    <p:sldId id="2147482816" r:id="rId59"/>
    <p:sldId id="2147482863" r:id="rId60"/>
    <p:sldId id="2147482713" r:id="rId61"/>
    <p:sldId id="2147482805" r:id="rId62"/>
    <p:sldId id="2147482806" r:id="rId63"/>
    <p:sldId id="2147482838" r:id="rId64"/>
    <p:sldId id="2147482644" r:id="rId65"/>
    <p:sldId id="2147482862" r:id="rId66"/>
    <p:sldId id="2147482515" r:id="rId67"/>
    <p:sldId id="2147482448" r:id="rId68"/>
    <p:sldId id="2147482714" r:id="rId69"/>
    <p:sldId id="2147482552" r:id="rId70"/>
    <p:sldId id="2147482719" r:id="rId71"/>
    <p:sldId id="2147482858" r:id="rId72"/>
    <p:sldId id="2147482860" r:id="rId73"/>
    <p:sldId id="2147482720" r:id="rId74"/>
    <p:sldId id="2147482861" r:id="rId75"/>
    <p:sldId id="2147482728" r:id="rId76"/>
    <p:sldId id="2147482740" r:id="rId77"/>
    <p:sldId id="2147482748" r:id="rId78"/>
    <p:sldId id="2147482817" r:id="rId79"/>
    <p:sldId id="2147482818" r:id="rId80"/>
    <p:sldId id="2147482741" r:id="rId81"/>
    <p:sldId id="2147482842" r:id="rId82"/>
    <p:sldId id="2147482843" r:id="rId83"/>
    <p:sldId id="2147482844" r:id="rId84"/>
    <p:sldId id="2147482845" r:id="rId85"/>
    <p:sldId id="2147482846" r:id="rId86"/>
    <p:sldId id="2147482847" r:id="rId87"/>
    <p:sldId id="2147482848" r:id="rId88"/>
    <p:sldId id="2147482849" r:id="rId89"/>
    <p:sldId id="2147482850" r:id="rId90"/>
    <p:sldId id="2147482851" r:id="rId91"/>
    <p:sldId id="2147482852" r:id="rId92"/>
    <p:sldId id="2147482853" r:id="rId93"/>
    <p:sldId id="2147482854" r:id="rId94"/>
    <p:sldId id="2147482855" r:id="rId95"/>
    <p:sldId id="2147482856" r:id="rId96"/>
    <p:sldId id="2147482857" r:id="rId97"/>
    <p:sldId id="2147482754" r:id="rId98"/>
    <p:sldId id="2147482759" r:id="rId99"/>
    <p:sldId id="2147482762" r:id="rId100"/>
    <p:sldId id="2147482763" r:id="rId101"/>
    <p:sldId id="2147482768" r:id="rId102"/>
    <p:sldId id="2147482807" r:id="rId103"/>
    <p:sldId id="2147482808" r:id="rId104"/>
    <p:sldId id="2147482769" r:id="rId105"/>
    <p:sldId id="2147482770" r:id="rId106"/>
    <p:sldId id="2147482581" r:id="rId107"/>
    <p:sldId id="2147482582" r:id="rId108"/>
    <p:sldId id="2147482584" r:id="rId109"/>
    <p:sldId id="701" r:id="rId110"/>
    <p:sldId id="2147482787" r:id="rId11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106585"/>
    <a:srgbClr val="FFC000"/>
    <a:srgbClr val="E1A3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3" autoAdjust="0"/>
    <p:restoredTop sz="94660"/>
  </p:normalViewPr>
  <p:slideViewPr>
    <p:cSldViewPr snapToGrid="0">
      <p:cViewPr varScale="1">
        <p:scale>
          <a:sx n="74" d="100"/>
          <a:sy n="74" d="100"/>
        </p:scale>
        <p:origin x="137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AB31B-5F54-4E77-A067-00ED620B6156}" type="datetimeFigureOut">
              <a:rPr lang="fr-FR" smtClean="0"/>
              <a:t>30/09/2025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0E551-4CE4-4B2C-A013-BDF9E724DCBF}" type="slidenum">
              <a:rPr lang="fr-FR" smtClean="0"/>
              <a:t>‹N°›</a:t>
            </a:fld>
            <a:endParaRPr lang="fr-FR"/>
          </a:p>
        </p:txBody>
      </p:sp>
    </p:spTree>
    <p:extLst>
      <p:ext uri="{BB962C8B-B14F-4D97-AF65-F5344CB8AC3E}">
        <p14:creationId xmlns:p14="http://schemas.microsoft.com/office/powerpoint/2010/main" val="99870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0AE87F-B08A-4342-80EC-80A3A2B8D41A}" type="slidenum">
              <a:rPr kumimoji="0" lang="fr-MA" sz="1200" b="0" i="0" u="none" strike="noStrike" kern="1200" cap="none" spc="0" normalizeH="0" baseline="0" noProof="0" smtClean="0">
                <a:ln>
                  <a:noFill/>
                </a:ln>
                <a:solidFill>
                  <a:prstClr val="black"/>
                </a:solidFill>
                <a:effectLst/>
                <a:uLnTx/>
                <a:uFillTx/>
                <a:latin typeface="Dosis"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A" sz="1200" b="0" i="0" u="none" strike="noStrike" kern="1200" cap="none" spc="0" normalizeH="0" baseline="0" noProof="0" dirty="0">
              <a:ln>
                <a:noFill/>
              </a:ln>
              <a:solidFill>
                <a:prstClr val="black"/>
              </a:solidFill>
              <a:effectLst/>
              <a:uLnTx/>
              <a:uFillTx/>
              <a:latin typeface="Dosis" pitchFamily="2" charset="0"/>
              <a:ea typeface="+mn-ea"/>
              <a:cs typeface="+mn-cs"/>
            </a:endParaRPr>
          </a:p>
        </p:txBody>
      </p:sp>
    </p:spTree>
    <p:extLst>
      <p:ext uri="{BB962C8B-B14F-4D97-AF65-F5344CB8AC3E}">
        <p14:creationId xmlns:p14="http://schemas.microsoft.com/office/powerpoint/2010/main" val="40441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A550E551-4CE4-4B2C-A013-BDF9E724DCBF}" type="slidenum">
              <a:rPr lang="fr-FR" smtClean="0"/>
              <a:t>3</a:t>
            </a:fld>
            <a:endParaRPr lang="fr-FR"/>
          </a:p>
        </p:txBody>
      </p:sp>
    </p:spTree>
    <p:extLst>
      <p:ext uri="{BB962C8B-B14F-4D97-AF65-F5344CB8AC3E}">
        <p14:creationId xmlns:p14="http://schemas.microsoft.com/office/powerpoint/2010/main" val="13967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A550E551-4CE4-4B2C-A013-BDF9E724DCBF}" type="slidenum">
              <a:rPr lang="fr-FR" smtClean="0"/>
              <a:t>76</a:t>
            </a:fld>
            <a:endParaRPr lang="fr-FR"/>
          </a:p>
        </p:txBody>
      </p:sp>
    </p:spTree>
    <p:extLst>
      <p:ext uri="{BB962C8B-B14F-4D97-AF65-F5344CB8AC3E}">
        <p14:creationId xmlns:p14="http://schemas.microsoft.com/office/powerpoint/2010/main" val="149419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F4FB-FFC0-A356-13B7-A824A9B463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484D5F-CCA4-2FF3-3D10-95D42101AAB8}"/>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E5938123-695C-A04C-2DA0-C9CCB2CAD4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885E3EF-8982-C02F-985D-C9948C2536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A2BCA-FF67-4437-99B0-0AC045A112E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157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EEB8-4185-F26D-DEDF-B26161ACEA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584B2E-1F22-9478-08AE-50BD4AAC55C7}"/>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08098455-D606-3629-9E39-23E55B8832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10EDED3-9804-87D5-7FBC-3E1F942793BD}"/>
              </a:ext>
            </a:extLst>
          </p:cNvPr>
          <p:cNvSpPr>
            <a:spLocks noGrp="1"/>
          </p:cNvSpPr>
          <p:nvPr>
            <p:ph type="sldNum" sz="quarter" idx="5"/>
          </p:nvPr>
        </p:nvSpPr>
        <p:spPr/>
        <p:txBody>
          <a:bodyPr/>
          <a:lstStyle/>
          <a:p>
            <a:fld id="{13DA2BCA-FF67-4437-99B0-0AC045A112E9}" type="slidenum">
              <a:rPr lang="fr-FR" smtClean="0"/>
              <a:t>110</a:t>
            </a:fld>
            <a:endParaRPr lang="fr-FR"/>
          </a:p>
        </p:txBody>
      </p:sp>
    </p:spTree>
    <p:extLst>
      <p:ext uri="{BB962C8B-B14F-4D97-AF65-F5344CB8AC3E}">
        <p14:creationId xmlns:p14="http://schemas.microsoft.com/office/powerpoint/2010/main" val="265940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28606" indent="0" algn="ctr">
              <a:buNone/>
              <a:defRPr>
                <a:solidFill>
                  <a:schemeClr val="tx1">
                    <a:tint val="75000"/>
                  </a:schemeClr>
                </a:solidFill>
              </a:defRPr>
            </a:lvl2pPr>
            <a:lvl3pPr marL="457212" indent="0" algn="ctr">
              <a:buNone/>
              <a:defRPr>
                <a:solidFill>
                  <a:schemeClr val="tx1">
                    <a:tint val="75000"/>
                  </a:schemeClr>
                </a:solidFill>
              </a:defRPr>
            </a:lvl3pPr>
            <a:lvl4pPr marL="685818" indent="0" algn="ctr">
              <a:buNone/>
              <a:defRPr>
                <a:solidFill>
                  <a:schemeClr val="tx1">
                    <a:tint val="75000"/>
                  </a:schemeClr>
                </a:solidFill>
              </a:defRPr>
            </a:lvl4pPr>
            <a:lvl5pPr marL="914423" indent="0" algn="ctr">
              <a:buNone/>
              <a:defRPr>
                <a:solidFill>
                  <a:schemeClr val="tx1">
                    <a:tint val="75000"/>
                  </a:schemeClr>
                </a:solidFill>
              </a:defRPr>
            </a:lvl5pPr>
            <a:lvl6pPr marL="1143028" indent="0" algn="ctr">
              <a:buNone/>
              <a:defRPr>
                <a:solidFill>
                  <a:schemeClr val="tx1">
                    <a:tint val="75000"/>
                  </a:schemeClr>
                </a:solidFill>
              </a:defRPr>
            </a:lvl6pPr>
            <a:lvl7pPr marL="1371634" indent="0" algn="ctr">
              <a:buNone/>
              <a:defRPr>
                <a:solidFill>
                  <a:schemeClr val="tx1">
                    <a:tint val="75000"/>
                  </a:schemeClr>
                </a:solidFill>
              </a:defRPr>
            </a:lvl7pPr>
            <a:lvl8pPr marL="1600240" indent="0" algn="ctr">
              <a:buNone/>
              <a:defRPr>
                <a:solidFill>
                  <a:schemeClr val="tx1">
                    <a:tint val="75000"/>
                  </a:schemeClr>
                </a:solidFill>
              </a:defRPr>
            </a:lvl8pPr>
            <a:lvl9pPr marL="18288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97712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1416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7"/>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7"/>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6876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8206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7"/>
            <a:ext cx="3886200" cy="908050"/>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937811"/>
            <a:ext cx="3886200" cy="1000125"/>
          </a:xfrm>
        </p:spPr>
        <p:txBody>
          <a:bodyPr anchor="b"/>
          <a:lstStyle>
            <a:lvl1pPr marL="0" indent="0">
              <a:buNone/>
              <a:defRPr sz="1000">
                <a:solidFill>
                  <a:schemeClr val="tx1">
                    <a:tint val="75000"/>
                  </a:schemeClr>
                </a:solidFill>
              </a:defRPr>
            </a:lvl1pPr>
            <a:lvl2pPr marL="228606" indent="0">
              <a:buNone/>
              <a:defRPr sz="900">
                <a:solidFill>
                  <a:schemeClr val="tx1">
                    <a:tint val="75000"/>
                  </a:schemeClr>
                </a:solidFill>
              </a:defRPr>
            </a:lvl2pPr>
            <a:lvl3pPr marL="457212" indent="0">
              <a:buNone/>
              <a:defRPr sz="800">
                <a:solidFill>
                  <a:schemeClr val="tx1">
                    <a:tint val="75000"/>
                  </a:schemeClr>
                </a:solidFill>
              </a:defRPr>
            </a:lvl3pPr>
            <a:lvl4pPr marL="685818" indent="0">
              <a:buNone/>
              <a:defRPr sz="700">
                <a:solidFill>
                  <a:schemeClr val="tx1">
                    <a:tint val="75000"/>
                  </a:schemeClr>
                </a:solidFill>
              </a:defRPr>
            </a:lvl4pPr>
            <a:lvl5pPr marL="914423" indent="0">
              <a:buNone/>
              <a:defRPr sz="700">
                <a:solidFill>
                  <a:schemeClr val="tx1">
                    <a:tint val="75000"/>
                  </a:schemeClr>
                </a:solidFill>
              </a:defRPr>
            </a:lvl5pPr>
            <a:lvl6pPr marL="1143028" indent="0">
              <a:buNone/>
              <a:defRPr sz="700">
                <a:solidFill>
                  <a:schemeClr val="tx1">
                    <a:tint val="75000"/>
                  </a:schemeClr>
                </a:solidFill>
              </a:defRPr>
            </a:lvl6pPr>
            <a:lvl7pPr marL="1371634" indent="0">
              <a:buNone/>
              <a:defRPr sz="700">
                <a:solidFill>
                  <a:schemeClr val="tx1">
                    <a:tint val="75000"/>
                  </a:schemeClr>
                </a:solidFill>
              </a:defRPr>
            </a:lvl7pPr>
            <a:lvl8pPr marL="1600240" indent="0">
              <a:buNone/>
              <a:defRPr sz="700">
                <a:solidFill>
                  <a:schemeClr val="tx1">
                    <a:tint val="75000"/>
                  </a:schemeClr>
                </a:solidFill>
              </a:defRPr>
            </a:lvl8pPr>
            <a:lvl9pPr marL="1828846"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5293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13516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2" y="1023409"/>
            <a:ext cx="2020094"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2" y="1449917"/>
            <a:ext cx="2020094"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5" y="1023409"/>
            <a:ext cx="2020887"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5" y="1449917"/>
            <a:ext cx="2020887"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643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825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228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1" y="182033"/>
            <a:ext cx="1504157" cy="77470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82038"/>
            <a:ext cx="2555876" cy="390207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1" y="956738"/>
            <a:ext cx="1504157" cy="31273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64705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1"/>
            <a:ext cx="2743200" cy="377825"/>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600"/>
            </a:lvl1pPr>
            <a:lvl2pPr marL="228606" indent="0">
              <a:buNone/>
              <a:defRPr sz="1400"/>
            </a:lvl2pPr>
            <a:lvl3pPr marL="457212" indent="0">
              <a:buNone/>
              <a:defRPr sz="1200"/>
            </a:lvl3pPr>
            <a:lvl4pPr marL="685818" indent="0">
              <a:buNone/>
              <a:defRPr sz="1000"/>
            </a:lvl4pPr>
            <a:lvl5pPr marL="914423" indent="0">
              <a:buNone/>
              <a:defRPr sz="1000"/>
            </a:lvl5pPr>
            <a:lvl6pPr marL="1143028" indent="0">
              <a:buNone/>
              <a:defRPr sz="1000"/>
            </a:lvl6pPr>
            <a:lvl7pPr marL="1371634" indent="0">
              <a:buNone/>
              <a:defRPr sz="1000"/>
            </a:lvl7pPr>
            <a:lvl8pPr marL="1600240" indent="0">
              <a:buNone/>
              <a:defRPr sz="1000"/>
            </a:lvl8pPr>
            <a:lvl9pPr marL="1828846" indent="0">
              <a:buNone/>
              <a:defRPr sz="1000"/>
            </a:lvl9pPr>
          </a:lstStyle>
          <a:p>
            <a:endParaRPr lang="en-US"/>
          </a:p>
        </p:txBody>
      </p:sp>
      <p:sp>
        <p:nvSpPr>
          <p:cNvPr id="4" name="Text Placeholder 3"/>
          <p:cNvSpPr>
            <a:spLocks noGrp="1"/>
          </p:cNvSpPr>
          <p:nvPr>
            <p:ph type="body" sz="half" idx="2"/>
          </p:nvPr>
        </p:nvSpPr>
        <p:spPr>
          <a:xfrm>
            <a:off x="896144" y="3578226"/>
            <a:ext cx="2743200" cy="5365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7771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066805"/>
            <a:ext cx="4114800" cy="30173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4237571"/>
            <a:ext cx="1066800" cy="243417"/>
          </a:xfrm>
          <a:prstGeom prst="rect">
            <a:avLst/>
          </a:prstGeom>
        </p:spPr>
        <p:txBody>
          <a:bodyPr vert="horz" lIns="91440" tIns="45720" rIns="91440" bIns="45720" rtlCol="0" anchor="ctr"/>
          <a:lstStyle>
            <a:lvl1pPr algn="l">
              <a:defRPr sz="600">
                <a:solidFill>
                  <a:schemeClr val="tx1">
                    <a:tint val="75000"/>
                  </a:schemeClr>
                </a:solidFill>
                <a:latin typeface="Dosis" pitchFamily="2" charset="0"/>
              </a:defRPr>
            </a:lvl1pPr>
          </a:lstStyle>
          <a:p>
            <a:fld id="{1D8BD707-D9CF-40AE-B4C6-C98DA3205C09}" type="datetimeFigureOut">
              <a:rPr lang="en-US" smtClean="0"/>
              <a:pPr/>
              <a:t>9/30/2025</a:t>
            </a:fld>
            <a:endParaRPr lang="en-US" dirty="0"/>
          </a:p>
        </p:txBody>
      </p:sp>
      <p:sp>
        <p:nvSpPr>
          <p:cNvPr id="5" name="Footer Placeholder 4"/>
          <p:cNvSpPr>
            <a:spLocks noGrp="1"/>
          </p:cNvSpPr>
          <p:nvPr>
            <p:ph type="ftr" sz="quarter" idx="3"/>
          </p:nvPr>
        </p:nvSpPr>
        <p:spPr>
          <a:xfrm>
            <a:off x="1562100" y="4237571"/>
            <a:ext cx="1447800" cy="243417"/>
          </a:xfrm>
          <a:prstGeom prst="rect">
            <a:avLst/>
          </a:prstGeom>
        </p:spPr>
        <p:txBody>
          <a:bodyPr vert="horz" lIns="91440" tIns="45720" rIns="91440" bIns="45720" rtlCol="0" anchor="ctr"/>
          <a:lstStyle>
            <a:lvl1pPr algn="ctr">
              <a:defRPr sz="600">
                <a:solidFill>
                  <a:schemeClr val="tx1">
                    <a:tint val="75000"/>
                  </a:schemeClr>
                </a:solidFill>
                <a:latin typeface="Dosis" pitchFamily="2" charset="0"/>
              </a:defRPr>
            </a:lvl1pPr>
          </a:lstStyle>
          <a:p>
            <a:endParaRPr lang="en-US" dirty="0"/>
          </a:p>
        </p:txBody>
      </p:sp>
      <p:sp>
        <p:nvSpPr>
          <p:cNvPr id="6" name="Slide Number Placeholder 5"/>
          <p:cNvSpPr>
            <a:spLocks noGrp="1"/>
          </p:cNvSpPr>
          <p:nvPr>
            <p:ph type="sldNum" sz="quarter" idx="4"/>
          </p:nvPr>
        </p:nvSpPr>
        <p:spPr>
          <a:xfrm>
            <a:off x="3276600" y="4237571"/>
            <a:ext cx="1066800" cy="243417"/>
          </a:xfrm>
          <a:prstGeom prst="rect">
            <a:avLst/>
          </a:prstGeom>
        </p:spPr>
        <p:txBody>
          <a:bodyPr vert="horz" lIns="91440" tIns="45720" rIns="91440" bIns="45720" rtlCol="0" anchor="ctr"/>
          <a:lstStyle>
            <a:lvl1pPr algn="r">
              <a:defRPr sz="600">
                <a:solidFill>
                  <a:schemeClr val="tx1">
                    <a:tint val="75000"/>
                  </a:schemeClr>
                </a:solidFill>
                <a:latin typeface="Dosis" pitchFamily="2" charset="0"/>
              </a:defRPr>
            </a:lvl1p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3034325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12" rtl="0" eaLnBrk="1" latinLnBrk="0" hangingPunct="1">
        <a:spcBef>
          <a:spcPct val="0"/>
        </a:spcBef>
        <a:buNone/>
        <a:defRPr sz="2200" kern="1200">
          <a:solidFill>
            <a:schemeClr val="tx1"/>
          </a:solidFill>
          <a:latin typeface="Dosis" pitchFamily="2" charset="0"/>
          <a:ea typeface="+mj-ea"/>
          <a:cs typeface="+mj-cs"/>
        </a:defRPr>
      </a:lvl1pPr>
    </p:titleStyle>
    <p:bodyStyle>
      <a:lvl1pPr marL="171454" indent="-171454" algn="l" defTabSz="457212" rtl="0" eaLnBrk="1" latinLnBrk="0" hangingPunct="1">
        <a:spcBef>
          <a:spcPct val="20000"/>
        </a:spcBef>
        <a:buFont typeface="Arial" pitchFamily="34" charset="0"/>
        <a:buChar char="•"/>
        <a:defRPr sz="1600" kern="1200">
          <a:solidFill>
            <a:schemeClr val="tx1"/>
          </a:solidFill>
          <a:latin typeface="Dosis" pitchFamily="2" charset="0"/>
          <a:ea typeface="+mn-ea"/>
          <a:cs typeface="+mn-cs"/>
        </a:defRPr>
      </a:lvl1pPr>
      <a:lvl2pPr marL="371485" indent="-142879" algn="l" defTabSz="457212" rtl="0" eaLnBrk="1" latinLnBrk="0" hangingPunct="1">
        <a:spcBef>
          <a:spcPct val="20000"/>
        </a:spcBef>
        <a:buFont typeface="Arial" pitchFamily="34" charset="0"/>
        <a:buChar char="–"/>
        <a:defRPr sz="1400" kern="1200">
          <a:solidFill>
            <a:schemeClr val="tx1"/>
          </a:solidFill>
          <a:latin typeface="Dosis" pitchFamily="2" charset="0"/>
          <a:ea typeface="+mn-ea"/>
          <a:cs typeface="+mn-cs"/>
        </a:defRPr>
      </a:lvl2pPr>
      <a:lvl3pPr marL="571514" indent="-114303" algn="l" defTabSz="457212" rtl="0" eaLnBrk="1" latinLnBrk="0" hangingPunct="1">
        <a:spcBef>
          <a:spcPct val="20000"/>
        </a:spcBef>
        <a:buFont typeface="Arial" pitchFamily="34" charset="0"/>
        <a:buChar char="•"/>
        <a:defRPr sz="1200" kern="1200">
          <a:solidFill>
            <a:schemeClr val="tx1"/>
          </a:solidFill>
          <a:latin typeface="Dosis" pitchFamily="2" charset="0"/>
          <a:ea typeface="+mn-ea"/>
          <a:cs typeface="+mn-cs"/>
        </a:defRPr>
      </a:lvl3pPr>
      <a:lvl4pPr marL="800120"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4pPr>
      <a:lvl5pPr marL="1028726"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5pPr>
      <a:lvl6pPr marL="1257332"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3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43"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4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12" rtl="0" eaLnBrk="1" latinLnBrk="0" hangingPunct="1">
        <a:defRPr sz="900" kern="1200">
          <a:solidFill>
            <a:schemeClr val="tx1"/>
          </a:solidFill>
          <a:latin typeface="+mn-lt"/>
          <a:ea typeface="+mn-ea"/>
          <a:cs typeface="+mn-cs"/>
        </a:defRPr>
      </a:lvl1pPr>
      <a:lvl2pPr marL="228606" algn="l" defTabSz="457212" rtl="0" eaLnBrk="1" latinLnBrk="0" hangingPunct="1">
        <a:defRPr sz="900" kern="1200">
          <a:solidFill>
            <a:schemeClr val="tx1"/>
          </a:solidFill>
          <a:latin typeface="+mn-lt"/>
          <a:ea typeface="+mn-ea"/>
          <a:cs typeface="+mn-cs"/>
        </a:defRPr>
      </a:lvl2pPr>
      <a:lvl3pPr marL="457212" algn="l" defTabSz="457212" rtl="0" eaLnBrk="1" latinLnBrk="0" hangingPunct="1">
        <a:defRPr sz="900" kern="1200">
          <a:solidFill>
            <a:schemeClr val="tx1"/>
          </a:solidFill>
          <a:latin typeface="+mn-lt"/>
          <a:ea typeface="+mn-ea"/>
          <a:cs typeface="+mn-cs"/>
        </a:defRPr>
      </a:lvl3pPr>
      <a:lvl4pPr marL="685818" algn="l" defTabSz="457212" rtl="0" eaLnBrk="1" latinLnBrk="0" hangingPunct="1">
        <a:defRPr sz="900" kern="1200">
          <a:solidFill>
            <a:schemeClr val="tx1"/>
          </a:solidFill>
          <a:latin typeface="+mn-lt"/>
          <a:ea typeface="+mn-ea"/>
          <a:cs typeface="+mn-cs"/>
        </a:defRPr>
      </a:lvl4pPr>
      <a:lvl5pPr marL="914423" algn="l" defTabSz="457212" rtl="0" eaLnBrk="1" latinLnBrk="0" hangingPunct="1">
        <a:defRPr sz="900" kern="1200">
          <a:solidFill>
            <a:schemeClr val="tx1"/>
          </a:solidFill>
          <a:latin typeface="+mn-lt"/>
          <a:ea typeface="+mn-ea"/>
          <a:cs typeface="+mn-cs"/>
        </a:defRPr>
      </a:lvl5pPr>
      <a:lvl6pPr marL="1143028" algn="l" defTabSz="457212" rtl="0" eaLnBrk="1" latinLnBrk="0" hangingPunct="1">
        <a:defRPr sz="900" kern="1200">
          <a:solidFill>
            <a:schemeClr val="tx1"/>
          </a:solidFill>
          <a:latin typeface="+mn-lt"/>
          <a:ea typeface="+mn-ea"/>
          <a:cs typeface="+mn-cs"/>
        </a:defRPr>
      </a:lvl6pPr>
      <a:lvl7pPr marL="1371634" algn="l" defTabSz="457212" rtl="0" eaLnBrk="1" latinLnBrk="0" hangingPunct="1">
        <a:defRPr sz="900" kern="1200">
          <a:solidFill>
            <a:schemeClr val="tx1"/>
          </a:solidFill>
          <a:latin typeface="+mn-lt"/>
          <a:ea typeface="+mn-ea"/>
          <a:cs typeface="+mn-cs"/>
        </a:defRPr>
      </a:lvl7pPr>
      <a:lvl8pPr marL="1600240" algn="l" defTabSz="457212" rtl="0" eaLnBrk="1" latinLnBrk="0" hangingPunct="1">
        <a:defRPr sz="900" kern="1200">
          <a:solidFill>
            <a:schemeClr val="tx1"/>
          </a:solidFill>
          <a:latin typeface="+mn-lt"/>
          <a:ea typeface="+mn-ea"/>
          <a:cs typeface="+mn-cs"/>
        </a:defRPr>
      </a:lvl8pPr>
      <a:lvl9pPr marL="1828846" algn="l" defTabSz="457212"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image" Target="../media/image26.sv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4.xml"/><Relationship Id="rId5" Type="http://schemas.openxmlformats.org/officeDocument/2006/relationships/image" Target="../media/image67.png"/><Relationship Id="rId4" Type="http://schemas.openxmlformats.org/officeDocument/2006/relationships/image" Target="../media/image26.svg"/></Relationships>
</file>

<file path=ppt/slides/_rels/slide101.xml.rels><?xml version="1.0" encoding="UTF-8" standalone="yes"?>
<Relationships xmlns="http://schemas.openxmlformats.org/package/2006/relationships"><Relationship Id="rId3" Type="http://schemas.openxmlformats.org/officeDocument/2006/relationships/tags" Target="../tags/tag357.xml"/><Relationship Id="rId7" Type="http://schemas.openxmlformats.org/officeDocument/2006/relationships/image" Target="../media/image69.png"/><Relationship Id="rId2" Type="http://schemas.openxmlformats.org/officeDocument/2006/relationships/tags" Target="../tags/tag356.xml"/><Relationship Id="rId1" Type="http://schemas.openxmlformats.org/officeDocument/2006/relationships/tags" Target="../tags/tag355.xml"/><Relationship Id="rId6" Type="http://schemas.openxmlformats.org/officeDocument/2006/relationships/image" Target="../media/image68.png"/><Relationship Id="rId5" Type="http://schemas.openxmlformats.org/officeDocument/2006/relationships/slideLayout" Target="../slideLayouts/slideLayout7.xml"/><Relationship Id="rId4" Type="http://schemas.openxmlformats.org/officeDocument/2006/relationships/tags" Target="../tags/tag358.xml"/></Relationships>
</file>

<file path=ppt/slides/_rels/slide102.xml.rels><?xml version="1.0" encoding="UTF-8" standalone="yes"?>
<Relationships xmlns="http://schemas.openxmlformats.org/package/2006/relationships"><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68.png"/><Relationship Id="rId5" Type="http://schemas.openxmlformats.org/officeDocument/2006/relationships/slideLayout" Target="../slideLayouts/slideLayout7.xml"/><Relationship Id="rId4" Type="http://schemas.openxmlformats.org/officeDocument/2006/relationships/tags" Target="../tags/tag362.xml"/></Relationships>
</file>

<file path=ppt/slides/_rels/slide103.xml.rels><?xml version="1.0" encoding="UTF-8" standalone="yes"?>
<Relationships xmlns="http://schemas.openxmlformats.org/package/2006/relationships"><Relationship Id="rId3" Type="http://schemas.openxmlformats.org/officeDocument/2006/relationships/tags" Target="../tags/tag365.xml"/><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image" Target="../media/image68.png"/><Relationship Id="rId5" Type="http://schemas.openxmlformats.org/officeDocument/2006/relationships/slideLayout" Target="../slideLayouts/slideLayout7.xml"/><Relationship Id="rId4" Type="http://schemas.openxmlformats.org/officeDocument/2006/relationships/tags" Target="../tags/tag366.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67.xml"/><Relationship Id="rId5" Type="http://schemas.openxmlformats.org/officeDocument/2006/relationships/image" Target="../media/image67.png"/><Relationship Id="rId4" Type="http://schemas.openxmlformats.org/officeDocument/2006/relationships/image" Target="../media/image26.svg"/></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0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0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image" Target="../media/image30.jpeg"/><Relationship Id="rId4" Type="http://schemas.openxmlformats.org/officeDocument/2006/relationships/image" Target="../media/image26.sv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4.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28.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image" Target="../media/image28.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28.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image" Target="../media/image28.png"/><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0.xml"/><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28.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image" Target="../media/image28.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7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0.jpe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35.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35.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32.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38.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34.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39.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40.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e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image" Target="../media/image41.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image" Target="../media/image37.png"/><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42.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image" Target="../media/image36.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28.pn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5.png"/><Relationship Id="rId7" Type="http://schemas.openxmlformats.org/officeDocument/2006/relationships/image" Target="../media/image46.jpeg"/><Relationship Id="rId2" Type="http://schemas.openxmlformats.org/officeDocument/2006/relationships/slideLayout" Target="../slideLayouts/slideLayout7.xml"/><Relationship Id="rId1" Type="http://schemas.openxmlformats.org/officeDocument/2006/relationships/tags" Target="../tags/tag86.xml"/><Relationship Id="rId6" Type="http://schemas.openxmlformats.org/officeDocument/2006/relationships/image" Target="../media/image45.jpeg"/><Relationship Id="rId5" Type="http://schemas.openxmlformats.org/officeDocument/2006/relationships/image" Target="../media/image44.jpe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5.png"/></Relationships>
</file>

<file path=ppt/slides/_rels/slide3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25.png"/><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87.xml"/><Relationship Id="rId6" Type="http://schemas.openxmlformats.org/officeDocument/2006/relationships/image" Target="../media/image48.png"/><Relationship Id="rId5" Type="http://schemas.openxmlformats.org/officeDocument/2006/relationships/image" Target="../media/image40.png"/><Relationship Id="rId10" Type="http://schemas.openxmlformats.org/officeDocument/2006/relationships/image" Target="../media/image46.jpeg"/><Relationship Id="rId4" Type="http://schemas.openxmlformats.org/officeDocument/2006/relationships/image" Target="../media/image26.svg"/><Relationship Id="rId9" Type="http://schemas.openxmlformats.org/officeDocument/2006/relationships/image" Target="../media/image45.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5.jpeg"/><Relationship Id="rId2" Type="http://schemas.openxmlformats.org/officeDocument/2006/relationships/slideLayout" Target="../slideLayouts/slideLayout7.xml"/><Relationship Id="rId1" Type="http://schemas.openxmlformats.org/officeDocument/2006/relationships/tags" Target="../tags/tag88.xml"/><Relationship Id="rId6" Type="http://schemas.openxmlformats.org/officeDocument/2006/relationships/image" Target="../media/image44.jpeg"/><Relationship Id="rId5" Type="http://schemas.openxmlformats.org/officeDocument/2006/relationships/image" Target="../media/image51.png"/><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image" Target="../media/image10.png"/><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image" Target="../media/image6.svg"/><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image" Target="../media/image13.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4.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3.jpeg"/><Relationship Id="rId28" Type="http://schemas.openxmlformats.org/officeDocument/2006/relationships/image" Target="../media/image12.png"/><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15.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slideLayout" Target="../slideLayouts/slideLayout7.xml"/><Relationship Id="rId27" Type="http://schemas.openxmlformats.org/officeDocument/2006/relationships/image" Target="../media/image11.png"/><Relationship Id="rId30"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image" Target="../media/image32.png"/><Relationship Id="rId5" Type="http://schemas.openxmlformats.org/officeDocument/2006/relationships/image" Target="../media/image47.pn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image" Target="../media/image32.png"/><Relationship Id="rId5" Type="http://schemas.openxmlformats.org/officeDocument/2006/relationships/image" Target="../media/image47.pn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5.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image" Target="../media/image33.png"/><Relationship Id="rId5" Type="http://schemas.openxmlformats.org/officeDocument/2006/relationships/image" Target="../media/image47.png"/><Relationship Id="rId4" Type="http://schemas.openxmlformats.org/officeDocument/2006/relationships/image" Target="../media/image26.svg"/></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6.svg"/><Relationship Id="rId7"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7.png"/><Relationship Id="rId10" Type="http://schemas.openxmlformats.org/officeDocument/2006/relationships/image" Target="../media/image36.png"/><Relationship Id="rId4" Type="http://schemas.openxmlformats.org/officeDocument/2006/relationships/image" Target="../media/image54.png"/><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image" Target="../media/image55.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image" Target="../media/image26.svg"/><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image" Target="../media/image25.png"/><Relationship Id="rId5" Type="http://schemas.openxmlformats.org/officeDocument/2006/relationships/tags" Target="../tags/tag96.xml"/><Relationship Id="rId10" Type="http://schemas.openxmlformats.org/officeDocument/2006/relationships/slideLayout" Target="../slideLayouts/slideLayout7.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image" Target="../media/image26.svg"/><Relationship Id="rId4" Type="http://schemas.openxmlformats.org/officeDocument/2006/relationships/image" Target="../media/image25.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5" Type="http://schemas.openxmlformats.org/officeDocument/2006/relationships/tags" Target="../tags/tag107.xml"/><Relationship Id="rId10" Type="http://schemas.openxmlformats.org/officeDocument/2006/relationships/image" Target="../media/image26.svg"/><Relationship Id="rId4" Type="http://schemas.openxmlformats.org/officeDocument/2006/relationships/tags" Target="../tags/tag106.xml"/><Relationship Id="rId9" Type="http://schemas.openxmlformats.org/officeDocument/2006/relationships/image" Target="../media/image25.png"/></Relationships>
</file>

<file path=ppt/slides/_rels/slide4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image" Target="../media/image35.png"/><Relationship Id="rId2" Type="http://schemas.openxmlformats.org/officeDocument/2006/relationships/tags" Target="../tags/tag111.xml"/><Relationship Id="rId16" Type="http://schemas.openxmlformats.org/officeDocument/2006/relationships/image" Target="../media/image26.sv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image" Target="../media/image25.png"/><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image" Target="../media/image17.png"/><Relationship Id="rId3" Type="http://schemas.openxmlformats.org/officeDocument/2006/relationships/tags" Target="../tags/tag32.xml"/><Relationship Id="rId21" Type="http://schemas.openxmlformats.org/officeDocument/2006/relationships/slideLayout" Target="../slideLayouts/slideLayout7.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image" Target="../media/image16.jpe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image" Target="../media/image2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5.svg"/><Relationship Id="rId32" Type="http://schemas.openxmlformats.org/officeDocument/2006/relationships/image" Target="../media/image23.jpe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4.png"/><Relationship Id="rId28" Type="http://schemas.openxmlformats.org/officeDocument/2006/relationships/image" Target="../media/image19.png"/><Relationship Id="rId10" Type="http://schemas.openxmlformats.org/officeDocument/2006/relationships/tags" Target="../tags/tag39.xml"/><Relationship Id="rId19" Type="http://schemas.openxmlformats.org/officeDocument/2006/relationships/tags" Target="../tags/tag48.xml"/><Relationship Id="rId31" Type="http://schemas.openxmlformats.org/officeDocument/2006/relationships/image" Target="../media/image2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3.jpeg"/><Relationship Id="rId27" Type="http://schemas.openxmlformats.org/officeDocument/2006/relationships/image" Target="../media/image18.png"/><Relationship Id="rId30"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25.xml"/><Relationship Id="rId7" Type="http://schemas.openxmlformats.org/officeDocument/2006/relationships/tags" Target="../tags/tag129.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5" Type="http://schemas.openxmlformats.org/officeDocument/2006/relationships/tags" Target="../tags/tag127.xml"/><Relationship Id="rId10" Type="http://schemas.openxmlformats.org/officeDocument/2006/relationships/image" Target="../media/image26.svg"/><Relationship Id="rId4" Type="http://schemas.openxmlformats.org/officeDocument/2006/relationships/tags" Target="../tags/tag126.xml"/><Relationship Id="rId9" Type="http://schemas.openxmlformats.org/officeDocument/2006/relationships/image" Target="../media/image25.png"/></Relationships>
</file>

<file path=ppt/slides/_rels/slide51.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image" Target="../media/image32.png"/><Relationship Id="rId2" Type="http://schemas.openxmlformats.org/officeDocument/2006/relationships/tags" Target="../tags/tag131.xml"/><Relationship Id="rId16" Type="http://schemas.openxmlformats.org/officeDocument/2006/relationships/image" Target="../media/image26.sv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image" Target="../media/image25.png"/><Relationship Id="rId10" Type="http://schemas.openxmlformats.org/officeDocument/2006/relationships/tags" Target="../tags/tag139.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slideLayout" Target="../slideLayouts/slideLayout7.xml"/><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tags" Target="../tags/tag154.xml"/><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tags" Target="../tags/tag153.xml"/><Relationship Id="rId5" Type="http://schemas.openxmlformats.org/officeDocument/2006/relationships/tags" Target="../tags/tag147.xml"/><Relationship Id="rId15" Type="http://schemas.openxmlformats.org/officeDocument/2006/relationships/image" Target="../media/image26.svg"/><Relationship Id="rId10" Type="http://schemas.openxmlformats.org/officeDocument/2006/relationships/tags" Target="../tags/tag152.xml"/><Relationship Id="rId4" Type="http://schemas.openxmlformats.org/officeDocument/2006/relationships/tags" Target="../tags/tag146.xml"/><Relationship Id="rId9" Type="http://schemas.openxmlformats.org/officeDocument/2006/relationships/tags" Target="../tags/tag151.xml"/><Relationship Id="rId14" Type="http://schemas.openxmlformats.org/officeDocument/2006/relationships/image" Target="../media/image25.png"/></Relationships>
</file>

<file path=ppt/slides/_rels/slide53.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3" Type="http://schemas.openxmlformats.org/officeDocument/2006/relationships/tags" Target="../tags/tag157.xml"/><Relationship Id="rId7" Type="http://schemas.openxmlformats.org/officeDocument/2006/relationships/tags" Target="../tags/tag161.xml"/><Relationship Id="rId12" Type="http://schemas.openxmlformats.org/officeDocument/2006/relationships/tags" Target="../tags/tag166.xml"/><Relationship Id="rId2" Type="http://schemas.openxmlformats.org/officeDocument/2006/relationships/tags" Target="../tags/tag156.xml"/><Relationship Id="rId16" Type="http://schemas.openxmlformats.org/officeDocument/2006/relationships/image" Target="../media/image26.svg"/><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5" Type="http://schemas.openxmlformats.org/officeDocument/2006/relationships/tags" Target="../tags/tag159.xml"/><Relationship Id="rId15" Type="http://schemas.openxmlformats.org/officeDocument/2006/relationships/image" Target="../media/image25.png"/><Relationship Id="rId10" Type="http://schemas.openxmlformats.org/officeDocument/2006/relationships/tags" Target="../tags/tag164.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tags" Target="../tags/tag180.xml"/><Relationship Id="rId3" Type="http://schemas.openxmlformats.org/officeDocument/2006/relationships/tags" Target="../tags/tag170.xml"/><Relationship Id="rId7" Type="http://schemas.openxmlformats.org/officeDocument/2006/relationships/tags" Target="../tags/tag174.xml"/><Relationship Id="rId12" Type="http://schemas.openxmlformats.org/officeDocument/2006/relationships/tags" Target="../tags/tag179.xml"/><Relationship Id="rId2" Type="http://schemas.openxmlformats.org/officeDocument/2006/relationships/tags" Target="../tags/tag169.xml"/><Relationship Id="rId16" Type="http://schemas.openxmlformats.org/officeDocument/2006/relationships/image" Target="../media/image26.sv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image" Target="../media/image25.png"/><Relationship Id="rId10" Type="http://schemas.openxmlformats.org/officeDocument/2006/relationships/tags" Target="../tags/tag177.xml"/><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tags" Target="../tags/tag193.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tags" Target="../tags/tag192.xml"/><Relationship Id="rId17" Type="http://schemas.openxmlformats.org/officeDocument/2006/relationships/image" Target="../media/image57.png"/><Relationship Id="rId2" Type="http://schemas.openxmlformats.org/officeDocument/2006/relationships/tags" Target="../tags/tag182.xml"/><Relationship Id="rId16" Type="http://schemas.openxmlformats.org/officeDocument/2006/relationships/image" Target="../media/image26.svg"/><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5" Type="http://schemas.openxmlformats.org/officeDocument/2006/relationships/tags" Target="../tags/tag185.xml"/><Relationship Id="rId15" Type="http://schemas.openxmlformats.org/officeDocument/2006/relationships/image" Target="../media/image25.png"/><Relationship Id="rId10" Type="http://schemas.openxmlformats.org/officeDocument/2006/relationships/tags" Target="../tags/tag190.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96.xml"/><Relationship Id="rId7" Type="http://schemas.openxmlformats.org/officeDocument/2006/relationships/slideLayout" Target="../slideLayouts/slideLayout7.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5" Type="http://schemas.openxmlformats.org/officeDocument/2006/relationships/tags" Target="../tags/tag198.xml"/><Relationship Id="rId4" Type="http://schemas.openxmlformats.org/officeDocument/2006/relationships/tags" Target="../tags/tag197.xml"/><Relationship Id="rId9" Type="http://schemas.openxmlformats.org/officeDocument/2006/relationships/image" Target="../media/image26.svg"/></Relationships>
</file>

<file path=ppt/slides/_rels/slide57.xml.rels><?xml version="1.0" encoding="UTF-8" standalone="yes"?>
<Relationships xmlns="http://schemas.openxmlformats.org/package/2006/relationships"><Relationship Id="rId8" Type="http://schemas.openxmlformats.org/officeDocument/2006/relationships/tags" Target="../tags/tag207.xml"/><Relationship Id="rId13" Type="http://schemas.openxmlformats.org/officeDocument/2006/relationships/tags" Target="../tags/tag212.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tags" Target="../tags/tag211.xml"/><Relationship Id="rId17" Type="http://schemas.openxmlformats.org/officeDocument/2006/relationships/image" Target="../media/image33.png"/><Relationship Id="rId2" Type="http://schemas.openxmlformats.org/officeDocument/2006/relationships/tags" Target="../tags/tag201.xml"/><Relationship Id="rId16" Type="http://schemas.openxmlformats.org/officeDocument/2006/relationships/image" Target="../media/image26.svg"/><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5" Type="http://schemas.openxmlformats.org/officeDocument/2006/relationships/image" Target="../media/image25.png"/><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 Id="rId14"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tags" Target="../tags/tag220.xml"/><Relationship Id="rId13" Type="http://schemas.openxmlformats.org/officeDocument/2006/relationships/tags" Target="../tags/tag225.xml"/><Relationship Id="rId3" Type="http://schemas.openxmlformats.org/officeDocument/2006/relationships/tags" Target="../tags/tag215.xml"/><Relationship Id="rId7" Type="http://schemas.openxmlformats.org/officeDocument/2006/relationships/tags" Target="../tags/tag219.xml"/><Relationship Id="rId12" Type="http://schemas.openxmlformats.org/officeDocument/2006/relationships/tags" Target="../tags/tag224.xml"/><Relationship Id="rId17" Type="http://schemas.openxmlformats.org/officeDocument/2006/relationships/image" Target="../media/image17.png"/><Relationship Id="rId2" Type="http://schemas.openxmlformats.org/officeDocument/2006/relationships/tags" Target="../tags/tag214.xml"/><Relationship Id="rId16" Type="http://schemas.openxmlformats.org/officeDocument/2006/relationships/image" Target="../media/image26.svg"/><Relationship Id="rId1" Type="http://schemas.openxmlformats.org/officeDocument/2006/relationships/tags" Target="../tags/tag213.xml"/><Relationship Id="rId6" Type="http://schemas.openxmlformats.org/officeDocument/2006/relationships/tags" Target="../tags/tag218.xml"/><Relationship Id="rId11" Type="http://schemas.openxmlformats.org/officeDocument/2006/relationships/tags" Target="../tags/tag223.xml"/><Relationship Id="rId5" Type="http://schemas.openxmlformats.org/officeDocument/2006/relationships/tags" Target="../tags/tag217.xml"/><Relationship Id="rId15" Type="http://schemas.openxmlformats.org/officeDocument/2006/relationships/image" Target="../media/image25.png"/><Relationship Id="rId10" Type="http://schemas.openxmlformats.org/officeDocument/2006/relationships/tags" Target="../tags/tag222.xml"/><Relationship Id="rId4" Type="http://schemas.openxmlformats.org/officeDocument/2006/relationships/tags" Target="../tags/tag216.xml"/><Relationship Id="rId9" Type="http://schemas.openxmlformats.org/officeDocument/2006/relationships/tags" Target="../tags/tag221.xml"/><Relationship Id="rId14"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tags" Target="../tags/tag238.xml"/><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tags" Target="../tags/tag237.xml"/><Relationship Id="rId17" Type="http://schemas.openxmlformats.org/officeDocument/2006/relationships/image" Target="../media/image17.png"/><Relationship Id="rId2" Type="http://schemas.openxmlformats.org/officeDocument/2006/relationships/tags" Target="../tags/tag227.xml"/><Relationship Id="rId16" Type="http://schemas.openxmlformats.org/officeDocument/2006/relationships/image" Target="../media/image26.svg"/><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image" Target="../media/image25.png"/><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image" Target="../media/image25.png"/><Relationship Id="rId3" Type="http://schemas.openxmlformats.org/officeDocument/2006/relationships/tags" Target="../tags/tag241.xml"/><Relationship Id="rId7" Type="http://schemas.openxmlformats.org/officeDocument/2006/relationships/tags" Target="../tags/tag245.xml"/><Relationship Id="rId12" Type="http://schemas.openxmlformats.org/officeDocument/2006/relationships/slideLayout" Target="../slideLayouts/slideLayout7.xml"/><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image" Target="../media/image17.png"/><Relationship Id="rId10" Type="http://schemas.openxmlformats.org/officeDocument/2006/relationships/tags" Target="../tags/tag248.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image" Target="../media/image26.svg"/></Relationships>
</file>

<file path=ppt/slides/_rels/slide62.xml.rels><?xml version="1.0" encoding="UTF-8" standalone="yes"?>
<Relationships xmlns="http://schemas.openxmlformats.org/package/2006/relationships"><Relationship Id="rId8" Type="http://schemas.openxmlformats.org/officeDocument/2006/relationships/tags" Target="../tags/tag257.xml"/><Relationship Id="rId13" Type="http://schemas.openxmlformats.org/officeDocument/2006/relationships/image" Target="../media/image26.svg"/><Relationship Id="rId3" Type="http://schemas.openxmlformats.org/officeDocument/2006/relationships/tags" Target="../tags/tag252.xml"/><Relationship Id="rId7" Type="http://schemas.openxmlformats.org/officeDocument/2006/relationships/tags" Target="../tags/tag256.xml"/><Relationship Id="rId12" Type="http://schemas.openxmlformats.org/officeDocument/2006/relationships/image" Target="../media/image25.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tags" Target="../tags/tag255.xml"/><Relationship Id="rId11" Type="http://schemas.openxmlformats.org/officeDocument/2006/relationships/slideLayout" Target="../slideLayouts/slideLayout7.xml"/><Relationship Id="rId5" Type="http://schemas.openxmlformats.org/officeDocument/2006/relationships/tags" Target="../tags/tag254.xml"/><Relationship Id="rId10" Type="http://schemas.openxmlformats.org/officeDocument/2006/relationships/tags" Target="../tags/tag259.xml"/><Relationship Id="rId4" Type="http://schemas.openxmlformats.org/officeDocument/2006/relationships/tags" Target="../tags/tag253.xml"/><Relationship Id="rId9" Type="http://schemas.openxmlformats.org/officeDocument/2006/relationships/tags" Target="../tags/tag258.xml"/><Relationship Id="rId14" Type="http://schemas.openxmlformats.org/officeDocument/2006/relationships/image" Target="../media/image18.png"/></Relationships>
</file>

<file path=ppt/slides/_rels/slide6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ags" Target="../tags/tag260.xml"/><Relationship Id="rId6" Type="http://schemas.openxmlformats.org/officeDocument/2006/relationships/image" Target="../media/image58.jpg"/><Relationship Id="rId5" Type="http://schemas.openxmlformats.org/officeDocument/2006/relationships/image" Target="../media/image61.jpeg"/><Relationship Id="rId4" Type="http://schemas.openxmlformats.org/officeDocument/2006/relationships/image" Target="../media/image60.svg"/></Relationships>
</file>

<file path=ppt/slides/_rels/slide65.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image" Target="../media/image58.jpg"/><Relationship Id="rId3" Type="http://schemas.openxmlformats.org/officeDocument/2006/relationships/tags" Target="../tags/tag263.xml"/><Relationship Id="rId7" Type="http://schemas.openxmlformats.org/officeDocument/2006/relationships/tags" Target="../tags/tag267.xml"/><Relationship Id="rId12" Type="http://schemas.openxmlformats.org/officeDocument/2006/relationships/image" Target="../media/image26.svg"/><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image" Target="../media/image25.png"/><Relationship Id="rId5" Type="http://schemas.openxmlformats.org/officeDocument/2006/relationships/tags" Target="../tags/tag265.xml"/><Relationship Id="rId10" Type="http://schemas.openxmlformats.org/officeDocument/2006/relationships/slideLayout" Target="../slideLayouts/slideLayout7.xml"/><Relationship Id="rId4" Type="http://schemas.openxmlformats.org/officeDocument/2006/relationships/tags" Target="../tags/tag264.xml"/><Relationship Id="rId9" Type="http://schemas.openxmlformats.org/officeDocument/2006/relationships/tags" Target="../tags/tag269.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70.xml"/><Relationship Id="rId5" Type="http://schemas.openxmlformats.org/officeDocument/2006/relationships/image" Target="../media/image30.jpeg"/><Relationship Id="rId4" Type="http://schemas.openxmlformats.org/officeDocument/2006/relationships/image" Target="../media/image26.sv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tags" Target="../tags/tag52.xml"/><Relationship Id="rId7" Type="http://schemas.openxmlformats.org/officeDocument/2006/relationships/image" Target="../media/image27.jpe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image" Target="../media/image18.png"/><Relationship Id="rId5" Type="http://schemas.openxmlformats.org/officeDocument/2006/relationships/image" Target="../media/image26.svg"/><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tags" Target="../tags/tag292.xml"/><Relationship Id="rId13" Type="http://schemas.openxmlformats.org/officeDocument/2006/relationships/image" Target="../media/image25.png"/><Relationship Id="rId3" Type="http://schemas.openxmlformats.org/officeDocument/2006/relationships/tags" Target="../tags/tag287.xml"/><Relationship Id="rId7" Type="http://schemas.openxmlformats.org/officeDocument/2006/relationships/tags" Target="../tags/tag291.xml"/><Relationship Id="rId12" Type="http://schemas.openxmlformats.org/officeDocument/2006/relationships/notesSlide" Target="../notesSlides/notesSlide3.xml"/><Relationship Id="rId2" Type="http://schemas.openxmlformats.org/officeDocument/2006/relationships/tags" Target="../tags/tag286.xml"/><Relationship Id="rId16" Type="http://schemas.openxmlformats.org/officeDocument/2006/relationships/image" Target="../media/image17.png"/><Relationship Id="rId1" Type="http://schemas.openxmlformats.org/officeDocument/2006/relationships/tags" Target="../tags/tag285.xml"/><Relationship Id="rId6" Type="http://schemas.openxmlformats.org/officeDocument/2006/relationships/tags" Target="../tags/tag290.xml"/><Relationship Id="rId11" Type="http://schemas.openxmlformats.org/officeDocument/2006/relationships/slideLayout" Target="../slideLayouts/slideLayout7.xml"/><Relationship Id="rId5" Type="http://schemas.openxmlformats.org/officeDocument/2006/relationships/tags" Target="../tags/tag289.xml"/><Relationship Id="rId15" Type="http://schemas.openxmlformats.org/officeDocument/2006/relationships/image" Target="../media/image62.png"/><Relationship Id="rId10" Type="http://schemas.openxmlformats.org/officeDocument/2006/relationships/tags" Target="../tags/tag294.xml"/><Relationship Id="rId4" Type="http://schemas.openxmlformats.org/officeDocument/2006/relationships/tags" Target="../tags/tag288.xml"/><Relationship Id="rId9" Type="http://schemas.openxmlformats.org/officeDocument/2006/relationships/tags" Target="../tags/tag293.xml"/><Relationship Id="rId14" Type="http://schemas.openxmlformats.org/officeDocument/2006/relationships/image" Target="../media/image26.svg"/></Relationships>
</file>

<file path=ppt/slides/_rels/slide77.xml.rels><?xml version="1.0" encoding="UTF-8" standalone="yes"?>
<Relationships xmlns="http://schemas.openxmlformats.org/package/2006/relationships"><Relationship Id="rId8" Type="http://schemas.openxmlformats.org/officeDocument/2006/relationships/tags" Target="../tags/tag302.xml"/><Relationship Id="rId13" Type="http://schemas.openxmlformats.org/officeDocument/2006/relationships/image" Target="../media/image26.svg"/><Relationship Id="rId3" Type="http://schemas.openxmlformats.org/officeDocument/2006/relationships/tags" Target="../tags/tag297.xml"/><Relationship Id="rId7" Type="http://schemas.openxmlformats.org/officeDocument/2006/relationships/tags" Target="../tags/tag301.xml"/><Relationship Id="rId12" Type="http://schemas.openxmlformats.org/officeDocument/2006/relationships/image" Target="../media/image25.png"/><Relationship Id="rId2" Type="http://schemas.openxmlformats.org/officeDocument/2006/relationships/tags" Target="../tags/tag296.xml"/><Relationship Id="rId1" Type="http://schemas.openxmlformats.org/officeDocument/2006/relationships/tags" Target="../tags/tag295.xml"/><Relationship Id="rId6" Type="http://schemas.openxmlformats.org/officeDocument/2006/relationships/tags" Target="../tags/tag300.xml"/><Relationship Id="rId11" Type="http://schemas.openxmlformats.org/officeDocument/2006/relationships/slideLayout" Target="../slideLayouts/slideLayout7.xml"/><Relationship Id="rId5" Type="http://schemas.openxmlformats.org/officeDocument/2006/relationships/tags" Target="../tags/tag299.xml"/><Relationship Id="rId15" Type="http://schemas.openxmlformats.org/officeDocument/2006/relationships/image" Target="../media/image17.png"/><Relationship Id="rId10" Type="http://schemas.openxmlformats.org/officeDocument/2006/relationships/tags" Target="../tags/tag304.xml"/><Relationship Id="rId4" Type="http://schemas.openxmlformats.org/officeDocument/2006/relationships/tags" Target="../tags/tag298.xml"/><Relationship Id="rId9" Type="http://schemas.openxmlformats.org/officeDocument/2006/relationships/tags" Target="../tags/tag303.xml"/><Relationship Id="rId14" Type="http://schemas.openxmlformats.org/officeDocument/2006/relationships/image" Target="../media/image63.png"/></Relationships>
</file>

<file path=ppt/slides/_rels/slide78.xml.rels><?xml version="1.0" encoding="UTF-8" standalone="yes"?>
<Relationships xmlns="http://schemas.openxmlformats.org/package/2006/relationships"><Relationship Id="rId8" Type="http://schemas.openxmlformats.org/officeDocument/2006/relationships/tags" Target="../tags/tag312.xml"/><Relationship Id="rId13" Type="http://schemas.openxmlformats.org/officeDocument/2006/relationships/image" Target="../media/image26.svg"/><Relationship Id="rId3" Type="http://schemas.openxmlformats.org/officeDocument/2006/relationships/tags" Target="../tags/tag307.xml"/><Relationship Id="rId7" Type="http://schemas.openxmlformats.org/officeDocument/2006/relationships/tags" Target="../tags/tag311.xml"/><Relationship Id="rId12" Type="http://schemas.openxmlformats.org/officeDocument/2006/relationships/image" Target="../media/image25.png"/><Relationship Id="rId2" Type="http://schemas.openxmlformats.org/officeDocument/2006/relationships/tags" Target="../tags/tag306.xml"/><Relationship Id="rId1" Type="http://schemas.openxmlformats.org/officeDocument/2006/relationships/tags" Target="../tags/tag305.xml"/><Relationship Id="rId6" Type="http://schemas.openxmlformats.org/officeDocument/2006/relationships/tags" Target="../tags/tag310.xml"/><Relationship Id="rId11" Type="http://schemas.openxmlformats.org/officeDocument/2006/relationships/slideLayout" Target="../slideLayouts/slideLayout7.xml"/><Relationship Id="rId5" Type="http://schemas.openxmlformats.org/officeDocument/2006/relationships/tags" Target="../tags/tag309.xml"/><Relationship Id="rId15" Type="http://schemas.openxmlformats.org/officeDocument/2006/relationships/image" Target="../media/image17.png"/><Relationship Id="rId10" Type="http://schemas.openxmlformats.org/officeDocument/2006/relationships/tags" Target="../tags/tag314.xml"/><Relationship Id="rId4" Type="http://schemas.openxmlformats.org/officeDocument/2006/relationships/tags" Target="../tags/tag308.xml"/><Relationship Id="rId9" Type="http://schemas.openxmlformats.org/officeDocument/2006/relationships/tags" Target="../tags/tag313.xml"/><Relationship Id="rId14" Type="http://schemas.openxmlformats.org/officeDocument/2006/relationships/image" Target="../media/image64.png"/></Relationships>
</file>

<file path=ppt/slides/_rels/slide79.xml.rels><?xml version="1.0" encoding="UTF-8" standalone="yes"?>
<Relationships xmlns="http://schemas.openxmlformats.org/package/2006/relationships"><Relationship Id="rId8" Type="http://schemas.openxmlformats.org/officeDocument/2006/relationships/tags" Target="../tags/tag322.xml"/><Relationship Id="rId13" Type="http://schemas.openxmlformats.org/officeDocument/2006/relationships/image" Target="../media/image26.svg"/><Relationship Id="rId3" Type="http://schemas.openxmlformats.org/officeDocument/2006/relationships/tags" Target="../tags/tag317.xml"/><Relationship Id="rId7" Type="http://schemas.openxmlformats.org/officeDocument/2006/relationships/tags" Target="../tags/tag321.xml"/><Relationship Id="rId12" Type="http://schemas.openxmlformats.org/officeDocument/2006/relationships/image" Target="../media/image25.png"/><Relationship Id="rId2" Type="http://schemas.openxmlformats.org/officeDocument/2006/relationships/tags" Target="../tags/tag316.xml"/><Relationship Id="rId16" Type="http://schemas.openxmlformats.org/officeDocument/2006/relationships/image" Target="../media/image17.png"/><Relationship Id="rId1" Type="http://schemas.openxmlformats.org/officeDocument/2006/relationships/tags" Target="../tags/tag315.xml"/><Relationship Id="rId6" Type="http://schemas.openxmlformats.org/officeDocument/2006/relationships/tags" Target="../tags/tag320.xml"/><Relationship Id="rId11" Type="http://schemas.openxmlformats.org/officeDocument/2006/relationships/slideLayout" Target="../slideLayouts/slideLayout7.xml"/><Relationship Id="rId5" Type="http://schemas.openxmlformats.org/officeDocument/2006/relationships/tags" Target="../tags/tag319.xml"/><Relationship Id="rId15" Type="http://schemas.openxmlformats.org/officeDocument/2006/relationships/image" Target="../media/image66.png"/><Relationship Id="rId10" Type="http://schemas.openxmlformats.org/officeDocument/2006/relationships/tags" Target="../tags/tag324.xml"/><Relationship Id="rId4" Type="http://schemas.openxmlformats.org/officeDocument/2006/relationships/tags" Target="../tags/tag318.xml"/><Relationship Id="rId9" Type="http://schemas.openxmlformats.org/officeDocument/2006/relationships/tags" Target="../tags/tag323.xml"/><Relationship Id="rId14" Type="http://schemas.openxmlformats.org/officeDocument/2006/relationships/image" Target="../media/image65.png"/></Relationships>
</file>

<file path=ppt/slides/_rels/slide8.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27.jpe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26.svg"/><Relationship Id="rId2" Type="http://schemas.openxmlformats.org/officeDocument/2006/relationships/tags" Target="../tags/tag54.xml"/><Relationship Id="rId16" Type="http://schemas.openxmlformats.org/officeDocument/2006/relationships/image" Target="../media/image15.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25.png"/><Relationship Id="rId5" Type="http://schemas.openxmlformats.org/officeDocument/2006/relationships/tags" Target="../tags/tag57.xml"/><Relationship Id="rId15" Type="http://schemas.openxmlformats.org/officeDocument/2006/relationships/image" Target="../media/image14.png"/><Relationship Id="rId10" Type="http://schemas.openxmlformats.org/officeDocument/2006/relationships/slideLayout" Target="../slideLayouts/slideLayout7.xml"/><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28.png"/></Relationships>
</file>

<file path=ppt/slides/_rels/slide80.xml.rels><?xml version="1.0" encoding="UTF-8" standalone="yes"?>
<Relationships xmlns="http://schemas.openxmlformats.org/package/2006/relationships"><Relationship Id="rId8" Type="http://schemas.openxmlformats.org/officeDocument/2006/relationships/tags" Target="../tags/tag332.xml"/><Relationship Id="rId13" Type="http://schemas.openxmlformats.org/officeDocument/2006/relationships/image" Target="../media/image26.svg"/><Relationship Id="rId3" Type="http://schemas.openxmlformats.org/officeDocument/2006/relationships/tags" Target="../tags/tag327.xml"/><Relationship Id="rId7" Type="http://schemas.openxmlformats.org/officeDocument/2006/relationships/tags" Target="../tags/tag331.xml"/><Relationship Id="rId12" Type="http://schemas.openxmlformats.org/officeDocument/2006/relationships/image" Target="../media/image25.png"/><Relationship Id="rId2" Type="http://schemas.openxmlformats.org/officeDocument/2006/relationships/tags" Target="../tags/tag326.xml"/><Relationship Id="rId1" Type="http://schemas.openxmlformats.org/officeDocument/2006/relationships/tags" Target="../tags/tag325.xml"/><Relationship Id="rId6" Type="http://schemas.openxmlformats.org/officeDocument/2006/relationships/tags" Target="../tags/tag330.xml"/><Relationship Id="rId11" Type="http://schemas.openxmlformats.org/officeDocument/2006/relationships/slideLayout" Target="../slideLayouts/slideLayout7.xml"/><Relationship Id="rId5" Type="http://schemas.openxmlformats.org/officeDocument/2006/relationships/tags" Target="../tags/tag329.xml"/><Relationship Id="rId10" Type="http://schemas.openxmlformats.org/officeDocument/2006/relationships/tags" Target="../tags/tag334.xml"/><Relationship Id="rId4" Type="http://schemas.openxmlformats.org/officeDocument/2006/relationships/tags" Target="../tags/tag328.xml"/><Relationship Id="rId9" Type="http://schemas.openxmlformats.org/officeDocument/2006/relationships/tags" Target="../tags/tag333.xml"/><Relationship Id="rId14" Type="http://schemas.openxmlformats.org/officeDocument/2006/relationships/image" Target="../media/image18.png"/></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35.xml"/><Relationship Id="rId4" Type="http://schemas.openxmlformats.org/officeDocument/2006/relationships/image" Target="../media/image26.svg"/></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36.xml"/><Relationship Id="rId5" Type="http://schemas.openxmlformats.org/officeDocument/2006/relationships/image" Target="../media/image28.png"/><Relationship Id="rId4" Type="http://schemas.openxmlformats.org/officeDocument/2006/relationships/image" Target="../media/image26.sv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37.xml"/><Relationship Id="rId5" Type="http://schemas.openxmlformats.org/officeDocument/2006/relationships/image" Target="../media/image28.png"/><Relationship Id="rId4" Type="http://schemas.openxmlformats.org/officeDocument/2006/relationships/image" Target="../media/image26.sv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38.xml"/><Relationship Id="rId4" Type="http://schemas.openxmlformats.org/officeDocument/2006/relationships/image" Target="../media/image26.sv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39.xml"/><Relationship Id="rId5" Type="http://schemas.openxmlformats.org/officeDocument/2006/relationships/image" Target="../media/image28.png"/><Relationship Id="rId4" Type="http://schemas.openxmlformats.org/officeDocument/2006/relationships/image" Target="../media/image26.sv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0.xml"/><Relationship Id="rId5" Type="http://schemas.openxmlformats.org/officeDocument/2006/relationships/image" Target="../media/image28.png"/><Relationship Id="rId4" Type="http://schemas.openxmlformats.org/officeDocument/2006/relationships/image" Target="../media/image26.sv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1.xml"/><Relationship Id="rId4" Type="http://schemas.openxmlformats.org/officeDocument/2006/relationships/image" Target="../media/image26.sv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2.xml"/><Relationship Id="rId5" Type="http://schemas.openxmlformats.org/officeDocument/2006/relationships/image" Target="../media/image28.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3.xml"/><Relationship Id="rId5" Type="http://schemas.openxmlformats.org/officeDocument/2006/relationships/image" Target="../media/image28.png"/><Relationship Id="rId4" Type="http://schemas.openxmlformats.org/officeDocument/2006/relationships/image" Target="../media/image26.svg"/></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4.xml"/><Relationship Id="rId4" Type="http://schemas.openxmlformats.org/officeDocument/2006/relationships/image" Target="../media/image26.svg"/></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5.xml"/><Relationship Id="rId5" Type="http://schemas.openxmlformats.org/officeDocument/2006/relationships/image" Target="../media/image28.png"/><Relationship Id="rId4" Type="http://schemas.openxmlformats.org/officeDocument/2006/relationships/image" Target="../media/image26.sv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6.xml"/><Relationship Id="rId5" Type="http://schemas.openxmlformats.org/officeDocument/2006/relationships/image" Target="../media/image28.png"/><Relationship Id="rId4" Type="http://schemas.openxmlformats.org/officeDocument/2006/relationships/image" Target="../media/image26.sv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7.xml"/><Relationship Id="rId4" Type="http://schemas.openxmlformats.org/officeDocument/2006/relationships/image" Target="../media/image26.svg"/></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8.xml"/><Relationship Id="rId5" Type="http://schemas.openxmlformats.org/officeDocument/2006/relationships/image" Target="../media/image28.png"/><Relationship Id="rId4" Type="http://schemas.openxmlformats.org/officeDocument/2006/relationships/image" Target="../media/image26.svg"/></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9.xml"/><Relationship Id="rId5" Type="http://schemas.openxmlformats.org/officeDocument/2006/relationships/image" Target="../media/image28.png"/><Relationship Id="rId4" Type="http://schemas.openxmlformats.org/officeDocument/2006/relationships/image" Target="../media/image26.svg"/></Relationships>
</file>

<file path=ppt/slides/_rels/slide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tags" Target="../tags/tag351.xml"/><Relationship Id="rId1" Type="http://schemas.openxmlformats.org/officeDocument/2006/relationships/tags" Target="../tags/tag350.xml"/><Relationship Id="rId6" Type="http://schemas.openxmlformats.org/officeDocument/2006/relationships/image" Target="../media/image67.png"/><Relationship Id="rId5" Type="http://schemas.openxmlformats.org/officeDocument/2006/relationships/image" Target="../media/image26.svg"/><Relationship Id="rId4" Type="http://schemas.openxmlformats.org/officeDocument/2006/relationships/image" Target="../media/image25.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3.jpeg"/><Relationship Id="rId2" Type="http://schemas.openxmlformats.org/officeDocument/2006/relationships/tags" Target="../tags/tag353.xml"/><Relationship Id="rId1" Type="http://schemas.openxmlformats.org/officeDocument/2006/relationships/tags" Target="../tags/tag352.xml"/><Relationship Id="rId6" Type="http://schemas.openxmlformats.org/officeDocument/2006/relationships/image" Target="../media/image67.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4567" y="1515964"/>
            <a:ext cx="6921576" cy="1050737"/>
          </a:xfrm>
          <a:prstGeom prst="rect">
            <a:avLst/>
          </a:prstGeom>
        </p:spPr>
        <p:txBody>
          <a:bodyPr wrap="square" lIns="0" tIns="0" rIns="0" bIns="0" rtlCol="0" anchor="t">
            <a:spAutoFit/>
          </a:bodyPr>
          <a:lstStyle/>
          <a:p>
            <a:pPr algn="ctr" defTabSz="457246">
              <a:lnSpc>
                <a:spcPct val="150000"/>
              </a:lnSpc>
            </a:pPr>
            <a:r>
              <a:rPr lang="en-US" sz="2400" b="1" dirty="0">
                <a:solidFill>
                  <a:srgbClr val="215968"/>
                </a:solidFill>
                <a:latin typeface="Carelia"/>
              </a:rPr>
              <a:t>PROGRAMME DE REMEDIATION INTENSIVE</a:t>
            </a:r>
          </a:p>
          <a:p>
            <a:pPr algn="ctr" defTabSz="457246">
              <a:lnSpc>
                <a:spcPct val="150000"/>
              </a:lnSpc>
            </a:pPr>
            <a:r>
              <a:rPr lang="en-US" sz="2400" b="1" dirty="0">
                <a:solidFill>
                  <a:srgbClr val="215968"/>
                </a:solidFill>
                <a:latin typeface="Carelia"/>
              </a:rPr>
              <a:t> -FRANÇAIS-</a:t>
            </a:r>
          </a:p>
        </p:txBody>
      </p:sp>
      <p:sp>
        <p:nvSpPr>
          <p:cNvPr id="5" name="ZoneTexte 4">
            <a:extLst>
              <a:ext uri="{FF2B5EF4-FFF2-40B4-BE49-F238E27FC236}">
                <a16:creationId xmlns:a16="http://schemas.microsoft.com/office/drawing/2014/main" id="{78DEA8EF-E746-A63E-76B4-9205D5002C8C}"/>
              </a:ext>
            </a:extLst>
          </p:cNvPr>
          <p:cNvSpPr txBox="1"/>
          <p:nvPr/>
        </p:nvSpPr>
        <p:spPr>
          <a:xfrm>
            <a:off x="462117" y="6417292"/>
            <a:ext cx="6241120" cy="276999"/>
          </a:xfrm>
          <a:prstGeom prst="rect">
            <a:avLst/>
          </a:prstGeom>
          <a:noFill/>
        </p:spPr>
        <p:txBody>
          <a:bodyPr wrap="square" rtlCol="0">
            <a:spAutoFit/>
          </a:bodyPr>
          <a:lstStyle/>
          <a:p>
            <a:pPr algn="ctr" defTabSz="457246"/>
            <a:r>
              <a:rPr lang="fr-MA" sz="1200" i="1" dirty="0">
                <a:solidFill>
                  <a:prstClr val="black">
                    <a:lumMod val="75000"/>
                    <a:lumOff val="25000"/>
                  </a:prstClr>
                </a:solidFill>
                <a:latin typeface="Calibri"/>
              </a:rPr>
              <a:t>Version expérimentale pour les Ecoles Pionnières.  En cours d’amélioration.  </a:t>
            </a:r>
          </a:p>
        </p:txBody>
      </p:sp>
      <p:pic>
        <p:nvPicPr>
          <p:cNvPr id="2050" name="Picture 2" descr="الصفحة الرئيسية">
            <a:extLst>
              <a:ext uri="{FF2B5EF4-FFF2-40B4-BE49-F238E27FC236}">
                <a16:creationId xmlns:a16="http://schemas.microsoft.com/office/drawing/2014/main" id="{6639833F-3EB5-41FA-6625-3CC8E815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62" y="239226"/>
            <a:ext cx="6666387" cy="9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dessin humoristique, jouet&#10;&#10;Le contenu généré par l’IA peut être incorrect.">
            <a:extLst>
              <a:ext uri="{FF2B5EF4-FFF2-40B4-BE49-F238E27FC236}">
                <a16:creationId xmlns:a16="http://schemas.microsoft.com/office/drawing/2014/main" id="{962FDFC5-CE77-E4AF-A352-224B5C05435B}"/>
              </a:ext>
            </a:extLst>
          </p:cNvPr>
          <p:cNvPicPr>
            <a:picLocks noChangeAspect="1"/>
          </p:cNvPicPr>
          <p:nvPr/>
        </p:nvPicPr>
        <p:blipFill>
          <a:blip r:embed="rId4">
            <a:clrChange>
              <a:clrFrom>
                <a:srgbClr val="FDDEC7"/>
              </a:clrFrom>
              <a:clrTo>
                <a:srgbClr val="FDDEC7">
                  <a:alpha val="0"/>
                </a:srgbClr>
              </a:clrTo>
            </a:clrChange>
            <a:extLst>
              <a:ext uri="{28A0092B-C50C-407E-A947-70E740481C1C}">
                <a14:useLocalDpi xmlns:a14="http://schemas.microsoft.com/office/drawing/2010/main" val="0"/>
              </a:ext>
            </a:extLst>
          </a:blip>
          <a:stretch>
            <a:fillRect/>
          </a:stretch>
        </p:blipFill>
        <p:spPr>
          <a:xfrm>
            <a:off x="7346531" y="4661625"/>
            <a:ext cx="1764724" cy="1996806"/>
          </a:xfrm>
          <a:prstGeom prst="rect">
            <a:avLst/>
          </a:prstGeom>
        </p:spPr>
      </p:pic>
      <p:sp>
        <p:nvSpPr>
          <p:cNvPr id="16" name="Ellipse 15">
            <a:extLst>
              <a:ext uri="{FF2B5EF4-FFF2-40B4-BE49-F238E27FC236}">
                <a16:creationId xmlns:a16="http://schemas.microsoft.com/office/drawing/2014/main" id="{8FC2E2AF-8B90-93B1-A60E-BE80AB3ECC17}"/>
              </a:ext>
            </a:extLst>
          </p:cNvPr>
          <p:cNvSpPr/>
          <p:nvPr/>
        </p:nvSpPr>
        <p:spPr>
          <a:xfrm>
            <a:off x="787773" y="3208861"/>
            <a:ext cx="1978090" cy="1847283"/>
          </a:xfrm>
          <a:prstGeom prst="ellipse">
            <a:avLst/>
          </a:prstGeom>
          <a:gradFill flip="none" rotWithShape="1">
            <a:gsLst>
              <a:gs pos="0">
                <a:srgbClr val="32787A">
                  <a:shade val="30000"/>
                  <a:satMod val="115000"/>
                </a:srgbClr>
              </a:gs>
              <a:gs pos="50000">
                <a:srgbClr val="32787A">
                  <a:shade val="67500"/>
                  <a:satMod val="115000"/>
                </a:srgbClr>
              </a:gs>
              <a:gs pos="100000">
                <a:srgbClr val="32787A">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buNone/>
            </a:pPr>
            <a:r>
              <a:rPr lang="fr-MA" sz="900" b="1" kern="1200" dirty="0">
                <a:solidFill>
                  <a:srgbClr val="FFFFFF"/>
                </a:solidFill>
                <a:effectLst/>
                <a:latin typeface="Times New Roman" panose="02020603050405020304" pitchFamily="18" charset="0"/>
                <a:ea typeface="Calibri" panose="020F0502020204030204" pitchFamily="34" charset="0"/>
              </a:rPr>
              <a:t> </a:t>
            </a:r>
            <a:endParaRPr lang="fr-MA" sz="1100" dirty="0">
              <a:effectLst/>
              <a:latin typeface="Calibri" panose="020F0502020204030204" pitchFamily="34" charset="0"/>
              <a:ea typeface="Calibri" panose="020F0502020204030204" pitchFamily="34" charset="0"/>
            </a:endParaRPr>
          </a:p>
        </p:txBody>
      </p:sp>
      <p:sp>
        <p:nvSpPr>
          <p:cNvPr id="19" name="Forme libre : forme 18">
            <a:extLst>
              <a:ext uri="{FF2B5EF4-FFF2-40B4-BE49-F238E27FC236}">
                <a16:creationId xmlns:a16="http://schemas.microsoft.com/office/drawing/2014/main" id="{8C3E1B50-9FA7-C3CB-7B52-E438B019885C}"/>
              </a:ext>
            </a:extLst>
          </p:cNvPr>
          <p:cNvSpPr/>
          <p:nvPr/>
        </p:nvSpPr>
        <p:spPr>
          <a:xfrm rot="261352" flipH="1" flipV="1">
            <a:off x="3225921" y="2512606"/>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0" name="ZoneTexte 19">
            <a:extLst>
              <a:ext uri="{FF2B5EF4-FFF2-40B4-BE49-F238E27FC236}">
                <a16:creationId xmlns:a16="http://schemas.microsoft.com/office/drawing/2014/main" id="{2AC333F3-E5ED-4E6A-D233-1E43257F07FA}"/>
              </a:ext>
            </a:extLst>
          </p:cNvPr>
          <p:cNvSpPr txBox="1"/>
          <p:nvPr/>
        </p:nvSpPr>
        <p:spPr>
          <a:xfrm>
            <a:off x="3499573" y="2774651"/>
            <a:ext cx="2510118" cy="646331"/>
          </a:xfrm>
          <a:prstGeom prst="rect">
            <a:avLst/>
          </a:prstGeom>
          <a:noFill/>
        </p:spPr>
        <p:txBody>
          <a:bodyPr wrap="square" rtlCol="0">
            <a:spAutoFit/>
          </a:bodyPr>
          <a:lstStyle/>
          <a:p>
            <a:r>
              <a:rPr lang="fr-FR" sz="2800" b="1" dirty="0">
                <a:solidFill>
                  <a:srgbClr val="FFC000"/>
                </a:solidFill>
              </a:rPr>
              <a:t>Parcours : </a:t>
            </a:r>
            <a:r>
              <a:rPr lang="fr-FR" sz="3600" b="1" dirty="0">
                <a:solidFill>
                  <a:srgbClr val="FFC000"/>
                </a:solidFill>
              </a:rPr>
              <a:t>1</a:t>
            </a:r>
            <a:endParaRPr lang="fr-FR" sz="2800" b="1" dirty="0">
              <a:solidFill>
                <a:srgbClr val="FFC000"/>
              </a:solidFill>
            </a:endParaRPr>
          </a:p>
        </p:txBody>
      </p:sp>
      <p:sp>
        <p:nvSpPr>
          <p:cNvPr id="21" name="Forme libre : forme 20">
            <a:extLst>
              <a:ext uri="{FF2B5EF4-FFF2-40B4-BE49-F238E27FC236}">
                <a16:creationId xmlns:a16="http://schemas.microsoft.com/office/drawing/2014/main" id="{15381C3D-A0B9-BBF8-7112-ACEF7FF01EDF}"/>
              </a:ext>
            </a:extLst>
          </p:cNvPr>
          <p:cNvSpPr/>
          <p:nvPr/>
        </p:nvSpPr>
        <p:spPr>
          <a:xfrm rot="261352" flipH="1" flipV="1">
            <a:off x="3225922" y="3507720"/>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2" name="Forme libre : forme 21">
            <a:extLst>
              <a:ext uri="{FF2B5EF4-FFF2-40B4-BE49-F238E27FC236}">
                <a16:creationId xmlns:a16="http://schemas.microsoft.com/office/drawing/2014/main" id="{BE70A603-A2F8-7C53-1CC7-37EFF0A9AF21}"/>
              </a:ext>
            </a:extLst>
          </p:cNvPr>
          <p:cNvSpPr/>
          <p:nvPr/>
        </p:nvSpPr>
        <p:spPr>
          <a:xfrm rot="11191981" flipH="1" flipV="1">
            <a:off x="3266401" y="4568579"/>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18D15CB-AABE-8553-7E04-AE6062B99BC4}"/>
              </a:ext>
            </a:extLst>
          </p:cNvPr>
          <p:cNvSpPr txBox="1"/>
          <p:nvPr/>
        </p:nvSpPr>
        <p:spPr>
          <a:xfrm>
            <a:off x="3555519" y="3762400"/>
            <a:ext cx="2510118" cy="646331"/>
          </a:xfrm>
          <a:prstGeom prst="rect">
            <a:avLst/>
          </a:prstGeom>
          <a:noFill/>
        </p:spPr>
        <p:txBody>
          <a:bodyPr wrap="square" rtlCol="0">
            <a:spAutoFit/>
          </a:bodyPr>
          <a:lstStyle/>
          <a:p>
            <a:r>
              <a:rPr lang="fr-FR" sz="2800" b="1" dirty="0">
                <a:solidFill>
                  <a:srgbClr val="FFC000"/>
                </a:solidFill>
              </a:rPr>
              <a:t>Palier : </a:t>
            </a:r>
            <a:r>
              <a:rPr lang="fr-FR" sz="3600" b="1" dirty="0">
                <a:solidFill>
                  <a:srgbClr val="FFC000"/>
                </a:solidFill>
              </a:rPr>
              <a:t>4</a:t>
            </a:r>
            <a:endParaRPr lang="fr-FR" sz="2800" b="1" dirty="0">
              <a:solidFill>
                <a:srgbClr val="FFC000"/>
              </a:solidFill>
            </a:endParaRPr>
          </a:p>
        </p:txBody>
      </p:sp>
      <p:sp>
        <p:nvSpPr>
          <p:cNvPr id="24" name="ZoneTexte 23">
            <a:extLst>
              <a:ext uri="{FF2B5EF4-FFF2-40B4-BE49-F238E27FC236}">
                <a16:creationId xmlns:a16="http://schemas.microsoft.com/office/drawing/2014/main" id="{9FC625E1-432F-BD2B-F568-103CD439CDAB}"/>
              </a:ext>
            </a:extLst>
          </p:cNvPr>
          <p:cNvSpPr txBox="1"/>
          <p:nvPr/>
        </p:nvSpPr>
        <p:spPr>
          <a:xfrm>
            <a:off x="3499572" y="4783212"/>
            <a:ext cx="2510118" cy="523220"/>
          </a:xfrm>
          <a:prstGeom prst="rect">
            <a:avLst/>
          </a:prstGeom>
          <a:noFill/>
        </p:spPr>
        <p:txBody>
          <a:bodyPr wrap="square" rtlCol="0">
            <a:spAutoFit/>
          </a:bodyPr>
          <a:lstStyle/>
          <a:p>
            <a:r>
              <a:rPr lang="fr-FR" sz="2800" b="1" dirty="0">
                <a:solidFill>
                  <a:srgbClr val="E1A346"/>
                </a:solidFill>
              </a:rPr>
              <a:t>Séance : 2</a:t>
            </a:r>
          </a:p>
        </p:txBody>
      </p:sp>
      <p:sp>
        <p:nvSpPr>
          <p:cNvPr id="2" name="ZoneTexte 1">
            <a:extLst>
              <a:ext uri="{FF2B5EF4-FFF2-40B4-BE49-F238E27FC236}">
                <a16:creationId xmlns:a16="http://schemas.microsoft.com/office/drawing/2014/main" id="{072157C4-EFB8-6583-A33C-0F4A7A1CAFA1}"/>
              </a:ext>
            </a:extLst>
          </p:cNvPr>
          <p:cNvSpPr txBox="1"/>
          <p:nvPr/>
        </p:nvSpPr>
        <p:spPr>
          <a:xfrm>
            <a:off x="884395" y="3354075"/>
            <a:ext cx="1784846" cy="1754326"/>
          </a:xfrm>
          <a:prstGeom prst="rect">
            <a:avLst/>
          </a:prstGeom>
          <a:noFill/>
        </p:spPr>
        <p:txBody>
          <a:bodyPr wrap="square" rtlCol="0">
            <a:spAutoFit/>
          </a:bodyPr>
          <a:lstStyle/>
          <a:p>
            <a:pPr algn="ctr"/>
            <a:r>
              <a:rPr lang="fr-FR" sz="5400" dirty="0">
                <a:solidFill>
                  <a:srgbClr val="E1A346"/>
                </a:solidFill>
              </a:rPr>
              <a:t>5</a:t>
            </a:r>
            <a:r>
              <a:rPr lang="fr-FR" sz="5400" baseline="30000" dirty="0">
                <a:solidFill>
                  <a:srgbClr val="E1A346"/>
                </a:solidFill>
              </a:rPr>
              <a:t>e </a:t>
            </a:r>
            <a:r>
              <a:rPr lang="fr-FR" sz="5400" dirty="0">
                <a:solidFill>
                  <a:srgbClr val="E1A346"/>
                </a:solidFill>
              </a:rPr>
              <a:t>/6</a:t>
            </a:r>
            <a:r>
              <a:rPr lang="fr-FR" sz="5400" baseline="30000" dirty="0">
                <a:solidFill>
                  <a:srgbClr val="E1A346"/>
                </a:solidFill>
              </a:rPr>
              <a:t>e</a:t>
            </a:r>
            <a:r>
              <a:rPr lang="fr-FR" sz="5400" dirty="0">
                <a:solidFill>
                  <a:srgbClr val="E1A346"/>
                </a:solidFill>
              </a:rPr>
              <a:t> AP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01E9-E6E4-10C7-D133-3997E0EEC7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865C9A-3E96-9B50-8530-557F9A514F4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8728A1D-467D-56E7-4B54-BA0EA9F4769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844ABE9-70E3-1AB9-BBEA-DEBFEDD3035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0ED25677-5BC0-618B-7148-B8D9F662E629}"/>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F625B1BE-6669-0FE7-AB01-D7115E1889A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1951358E-9512-9F22-6EA0-69E4B64D16B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87E8D20A-E038-813D-0468-082DC6A856C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642017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9909F-E72A-D06D-9D08-993349D308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8EB5E12-26CC-07E4-6DB0-A97FB31B56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0C0AC33-2D68-B043-50E8-168546854D4A}"/>
              </a:ext>
            </a:extLst>
          </p:cNvPr>
          <p:cNvSpPr/>
          <p:nvPr/>
        </p:nvSpPr>
        <p:spPr>
          <a:xfrm>
            <a:off x="120898" y="381001"/>
            <a:ext cx="8914948"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82F7680-ACF4-BF15-77C4-E229739250A2}"/>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CFE8E73-8D60-0D4A-3BF8-876ACE9C642C}"/>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3BEF2C32-5399-A5BA-5EEE-1ECCDF1B2AF5}"/>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EBB48FE0-0F15-5B59-B8B0-778D08C3385E}"/>
              </a:ext>
            </a:extLst>
          </p:cNvPr>
          <p:cNvSpPr txBox="1"/>
          <p:nvPr/>
        </p:nvSpPr>
        <p:spPr>
          <a:xfrm>
            <a:off x="844378" y="329508"/>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 5 . J’écris le mot qui manque. </a:t>
            </a:r>
            <a:r>
              <a:rPr lang="fr-FR" sz="1400" b="1" dirty="0">
                <a:solidFill>
                  <a:srgbClr val="A6A6A6"/>
                </a:solidFill>
                <a:latin typeface="Dosis" panose="02010703020202060003" pitchFamily="2" charset="0"/>
              </a:rPr>
              <a:t>Nous allons faire le 1</a:t>
            </a:r>
            <a:r>
              <a:rPr lang="fr-FR" sz="1400" b="1" baseline="30000" dirty="0">
                <a:solidFill>
                  <a:srgbClr val="A6A6A6"/>
                </a:solidFill>
                <a:latin typeface="Dosis" panose="02010703020202060003" pitchFamily="2" charset="0"/>
              </a:rPr>
              <a:t>er</a:t>
            </a:r>
            <a:r>
              <a:rPr lang="fr-FR" sz="1400" b="1" dirty="0">
                <a:solidFill>
                  <a:srgbClr val="A6A6A6"/>
                </a:solidFill>
                <a:latin typeface="Dosis" panose="02010703020202060003" pitchFamily="2" charset="0"/>
              </a:rPr>
              <a:t> exemple ensemble. </a:t>
            </a:r>
          </a:p>
        </p:txBody>
      </p:sp>
      <p:pic>
        <p:nvPicPr>
          <p:cNvPr id="3" name="Image 2">
            <a:extLst>
              <a:ext uri="{FF2B5EF4-FFF2-40B4-BE49-F238E27FC236}">
                <a16:creationId xmlns:a16="http://schemas.microsoft.com/office/drawing/2014/main" id="{0A696966-68DD-8C6E-5B21-5032D98B0157}"/>
              </a:ext>
            </a:extLst>
          </p:cNvPr>
          <p:cNvPicPr>
            <a:picLocks noChangeAspect="1"/>
          </p:cNvPicPr>
          <p:nvPr/>
        </p:nvPicPr>
        <p:blipFill>
          <a:blip r:embed="rId5"/>
          <a:stretch>
            <a:fillRect/>
          </a:stretch>
        </p:blipFill>
        <p:spPr>
          <a:xfrm>
            <a:off x="1859340" y="892057"/>
            <a:ext cx="4343776" cy="5570703"/>
          </a:xfrm>
          <a:prstGeom prst="rect">
            <a:avLst/>
          </a:prstGeom>
          <a:ln w="9525">
            <a:solidFill>
              <a:schemeClr val="tx1"/>
            </a:solidFill>
          </a:ln>
        </p:spPr>
      </p:pic>
      <p:sp>
        <p:nvSpPr>
          <p:cNvPr id="5" name="Rectangle 4">
            <a:extLst>
              <a:ext uri="{FF2B5EF4-FFF2-40B4-BE49-F238E27FC236}">
                <a16:creationId xmlns:a16="http://schemas.microsoft.com/office/drawing/2014/main" id="{2013F46D-08D9-6A6F-A54C-09A5DB2DEA3D}"/>
              </a:ext>
            </a:extLst>
          </p:cNvPr>
          <p:cNvSpPr/>
          <p:nvPr/>
        </p:nvSpPr>
        <p:spPr>
          <a:xfrm>
            <a:off x="1312500" y="5683045"/>
            <a:ext cx="5304611" cy="77971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8265503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0E84-41B2-404E-924A-318011CC1F8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833C4FC-2F5F-D8B0-FE8D-A87B1DB2D001}"/>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B3B2E0F-1CAD-521C-19BC-7BF078F5B00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E79724A-3EC9-DD11-290F-89F01B2819C6}"/>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pic>
        <p:nvPicPr>
          <p:cNvPr id="7" name="Image 6">
            <a:extLst>
              <a:ext uri="{FF2B5EF4-FFF2-40B4-BE49-F238E27FC236}">
                <a16:creationId xmlns:a16="http://schemas.microsoft.com/office/drawing/2014/main" id="{888AF1C7-58D9-2CC2-C1A1-B3750BFC9433}"/>
              </a:ext>
            </a:extLst>
          </p:cNvPr>
          <p:cNvPicPr>
            <a:picLocks noChangeAspect="1"/>
          </p:cNvPicPr>
          <p:nvPr/>
        </p:nvPicPr>
        <p:blipFill>
          <a:blip r:embed="rId6"/>
          <a:stretch>
            <a:fillRect/>
          </a:stretch>
        </p:blipFill>
        <p:spPr>
          <a:xfrm>
            <a:off x="334704" y="2485549"/>
            <a:ext cx="8615870" cy="2301052"/>
          </a:xfrm>
          <a:prstGeom prst="rect">
            <a:avLst/>
          </a:prstGeom>
        </p:spPr>
      </p:pic>
      <p:pic>
        <p:nvPicPr>
          <p:cNvPr id="13" name="Image 12">
            <a:extLst>
              <a:ext uri="{FF2B5EF4-FFF2-40B4-BE49-F238E27FC236}">
                <a16:creationId xmlns:a16="http://schemas.microsoft.com/office/drawing/2014/main" id="{4DB432F8-161C-1CFD-ACA9-8C9AE08005DB}"/>
              </a:ext>
            </a:extLst>
          </p:cNvPr>
          <p:cNvPicPr>
            <a:picLocks noChangeAspect="1"/>
          </p:cNvPicPr>
          <p:nvPr/>
        </p:nvPicPr>
        <p:blipFill>
          <a:blip r:embed="rId7"/>
          <a:stretch>
            <a:fillRect/>
          </a:stretch>
        </p:blipFill>
        <p:spPr>
          <a:xfrm>
            <a:off x="646154" y="4279023"/>
            <a:ext cx="1249788" cy="2019475"/>
          </a:xfrm>
          <a:prstGeom prst="rect">
            <a:avLst/>
          </a:prstGeom>
        </p:spPr>
      </p:pic>
      <p:sp>
        <p:nvSpPr>
          <p:cNvPr id="4" name="Rectangle : coins arrondis 3">
            <a:extLst>
              <a:ext uri="{FF2B5EF4-FFF2-40B4-BE49-F238E27FC236}">
                <a16:creationId xmlns:a16="http://schemas.microsoft.com/office/drawing/2014/main" id="{80E83671-7782-9DC9-B673-8E05D934C1D7}"/>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689CC0E4-9A3E-37DD-A194-2A1A489B1214}"/>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A3EB427F-4DE4-8396-8A18-4FCBA013380C}"/>
              </a:ext>
            </a:extLst>
          </p:cNvPr>
          <p:cNvSpPr txBox="1"/>
          <p:nvPr/>
        </p:nvSpPr>
        <p:spPr>
          <a:xfrm>
            <a:off x="800312" y="405613"/>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vais faire le premier exemple. </a:t>
            </a:r>
            <a:r>
              <a:rPr lang="fr-FR" sz="1400" b="1" dirty="0">
                <a:solidFill>
                  <a:srgbClr val="A6A6A6"/>
                </a:solidFill>
                <a:latin typeface="Dosis" panose="02010703020202060003" pitchFamily="2" charset="0"/>
              </a:rPr>
              <a:t> Je dois compléter par le mot qui convient</a:t>
            </a:r>
          </a:p>
          <a:p>
            <a:pPr defTabSz="457235">
              <a:defRPr/>
            </a:pPr>
            <a:r>
              <a:rPr lang="fr-FR" sz="1400" b="1" dirty="0">
                <a:solidFill>
                  <a:srgbClr val="A6A6A6"/>
                </a:solidFill>
                <a:latin typeface="Dosis" panose="02010703020202060003" pitchFamily="2" charset="0"/>
              </a:rPr>
              <a:t>Je lis la phrase: «  le ……..    sonne ». </a:t>
            </a:r>
            <a:endParaRPr lang="fr-FR" sz="1400" b="1" dirty="0">
              <a:solidFill>
                <a:prstClr val="white">
                  <a:lumMod val="65000"/>
                </a:prstClr>
              </a:solidFill>
              <a:latin typeface="Dosis" pitchFamily="2" charset="0"/>
            </a:endParaRPr>
          </a:p>
        </p:txBody>
      </p:sp>
    </p:spTree>
    <p:extLst>
      <p:ext uri="{BB962C8B-B14F-4D97-AF65-F5344CB8AC3E}">
        <p14:creationId xmlns:p14="http://schemas.microsoft.com/office/powerpoint/2010/main" val="6537922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4EBF2-59BA-F22B-D131-46634B4D205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401FD817-AA22-C8D9-41F4-97F0666413A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1DD4B34C-5EE8-D3A8-4376-8D94AA361400}"/>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ED670BD-D548-F246-C606-C86D9803CA2C}"/>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pic>
        <p:nvPicPr>
          <p:cNvPr id="7" name="Image 6">
            <a:extLst>
              <a:ext uri="{FF2B5EF4-FFF2-40B4-BE49-F238E27FC236}">
                <a16:creationId xmlns:a16="http://schemas.microsoft.com/office/drawing/2014/main" id="{9FD7A375-81BD-47D5-8E15-C3F97224F8BC}"/>
              </a:ext>
            </a:extLst>
          </p:cNvPr>
          <p:cNvPicPr>
            <a:picLocks noChangeAspect="1"/>
          </p:cNvPicPr>
          <p:nvPr/>
        </p:nvPicPr>
        <p:blipFill>
          <a:blip r:embed="rId6"/>
          <a:srcRect r="22363" b="34455"/>
          <a:stretch>
            <a:fillRect/>
          </a:stretch>
        </p:blipFill>
        <p:spPr>
          <a:xfrm>
            <a:off x="348151" y="2270396"/>
            <a:ext cx="8239762" cy="1857851"/>
          </a:xfrm>
          <a:prstGeom prst="rect">
            <a:avLst/>
          </a:prstGeom>
        </p:spPr>
      </p:pic>
      <p:sp>
        <p:nvSpPr>
          <p:cNvPr id="4" name="Rectangle : coins arrondis 3">
            <a:extLst>
              <a:ext uri="{FF2B5EF4-FFF2-40B4-BE49-F238E27FC236}">
                <a16:creationId xmlns:a16="http://schemas.microsoft.com/office/drawing/2014/main" id="{9D727926-03FC-A7E6-5990-2291B9A125F9}"/>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8A170EE8-195D-369D-CAF6-81123CF99B0A}"/>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B0FF913E-9040-8820-6354-B827BF5FCD92}"/>
              </a:ext>
            </a:extLst>
          </p:cNvPr>
          <p:cNvSpPr txBox="1"/>
          <p:nvPr/>
        </p:nvSpPr>
        <p:spPr>
          <a:xfrm>
            <a:off x="800312" y="405613"/>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lis les mots, et je cherche celui qui convient </a:t>
            </a:r>
          </a:p>
          <a:p>
            <a:pPr defTabSz="457235">
              <a:defRPr/>
            </a:pPr>
            <a:r>
              <a:rPr lang="fr-FR" sz="1400" b="1" dirty="0">
                <a:solidFill>
                  <a:prstClr val="white">
                    <a:lumMod val="65000"/>
                  </a:prstClr>
                </a:solidFill>
                <a:latin typeface="Dosis" pitchFamily="2" charset="0"/>
              </a:rPr>
              <a:t>Le téléphone sonne. J’écris le mot </a:t>
            </a:r>
          </a:p>
        </p:txBody>
      </p:sp>
      <p:sp>
        <p:nvSpPr>
          <p:cNvPr id="2" name="ZoneTexte 1">
            <a:extLst>
              <a:ext uri="{FF2B5EF4-FFF2-40B4-BE49-F238E27FC236}">
                <a16:creationId xmlns:a16="http://schemas.microsoft.com/office/drawing/2014/main" id="{F363FA0F-1ADC-8F9A-FA62-ADFF461CC302}"/>
              </a:ext>
            </a:extLst>
          </p:cNvPr>
          <p:cNvSpPr txBox="1"/>
          <p:nvPr/>
        </p:nvSpPr>
        <p:spPr>
          <a:xfrm>
            <a:off x="1013011" y="3028890"/>
            <a:ext cx="1402977" cy="400110"/>
          </a:xfrm>
          <a:prstGeom prst="rect">
            <a:avLst/>
          </a:prstGeom>
          <a:noFill/>
        </p:spPr>
        <p:txBody>
          <a:bodyPr wrap="square" rtlCol="0">
            <a:spAutoFit/>
          </a:bodyPr>
          <a:lstStyle/>
          <a:p>
            <a:r>
              <a:rPr lang="fr-FR" sz="2000" b="1" dirty="0">
                <a:solidFill>
                  <a:srgbClr val="FF0000"/>
                </a:solidFill>
              </a:rPr>
              <a:t>téléphone</a:t>
            </a:r>
          </a:p>
        </p:txBody>
      </p:sp>
    </p:spTree>
    <p:extLst>
      <p:ext uri="{BB962C8B-B14F-4D97-AF65-F5344CB8AC3E}">
        <p14:creationId xmlns:p14="http://schemas.microsoft.com/office/powerpoint/2010/main" val="35753068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456DD-31A3-342A-93F9-D8938DF378F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7D5173D-4045-01C0-27E6-35DD740DFE97}"/>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942E9C9F-EFC6-63AF-95FB-A5FFE8A062F7}"/>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9DBB2AD-313D-9EC2-D068-AFBC4F938B69}"/>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pic>
        <p:nvPicPr>
          <p:cNvPr id="7" name="Image 6">
            <a:extLst>
              <a:ext uri="{FF2B5EF4-FFF2-40B4-BE49-F238E27FC236}">
                <a16:creationId xmlns:a16="http://schemas.microsoft.com/office/drawing/2014/main" id="{ECF16447-ACAC-B90D-7CD1-A913C639B25B}"/>
              </a:ext>
            </a:extLst>
          </p:cNvPr>
          <p:cNvPicPr>
            <a:picLocks noChangeAspect="1"/>
          </p:cNvPicPr>
          <p:nvPr/>
        </p:nvPicPr>
        <p:blipFill>
          <a:blip r:embed="rId6"/>
          <a:srcRect r="22363" b="34455"/>
          <a:stretch>
            <a:fillRect/>
          </a:stretch>
        </p:blipFill>
        <p:spPr>
          <a:xfrm>
            <a:off x="348151" y="2270396"/>
            <a:ext cx="8239762" cy="1857851"/>
          </a:xfrm>
          <a:prstGeom prst="rect">
            <a:avLst/>
          </a:prstGeom>
        </p:spPr>
      </p:pic>
      <p:sp>
        <p:nvSpPr>
          <p:cNvPr id="4" name="Rectangle : coins arrondis 3">
            <a:extLst>
              <a:ext uri="{FF2B5EF4-FFF2-40B4-BE49-F238E27FC236}">
                <a16:creationId xmlns:a16="http://schemas.microsoft.com/office/drawing/2014/main" id="{C530FAC1-9DAC-0BD5-E859-F946449E225F}"/>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3D7DA1D6-AEAD-C06F-A5A2-DFEE043E9193}"/>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74897846-0ACA-443E-65E1-FC04F82BA490}"/>
              </a:ext>
            </a:extLst>
          </p:cNvPr>
          <p:cNvSpPr txBox="1"/>
          <p:nvPr/>
        </p:nvSpPr>
        <p:spPr>
          <a:xfrm>
            <a:off x="800312" y="405613"/>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 la maison vous allez  compléter les phrases sur vos livrets,  page  27.</a:t>
            </a:r>
          </a:p>
        </p:txBody>
      </p:sp>
      <p:sp>
        <p:nvSpPr>
          <p:cNvPr id="2" name="ZoneTexte 1">
            <a:extLst>
              <a:ext uri="{FF2B5EF4-FFF2-40B4-BE49-F238E27FC236}">
                <a16:creationId xmlns:a16="http://schemas.microsoft.com/office/drawing/2014/main" id="{C9D15D4E-9731-5ED9-57D0-690B11F62156}"/>
              </a:ext>
            </a:extLst>
          </p:cNvPr>
          <p:cNvSpPr txBox="1"/>
          <p:nvPr/>
        </p:nvSpPr>
        <p:spPr>
          <a:xfrm>
            <a:off x="1013011" y="3028890"/>
            <a:ext cx="1402977" cy="400110"/>
          </a:xfrm>
          <a:prstGeom prst="rect">
            <a:avLst/>
          </a:prstGeom>
          <a:noFill/>
        </p:spPr>
        <p:txBody>
          <a:bodyPr wrap="square" rtlCol="0">
            <a:spAutoFit/>
          </a:bodyPr>
          <a:lstStyle/>
          <a:p>
            <a:r>
              <a:rPr lang="fr-FR" sz="2000" b="1" dirty="0">
                <a:solidFill>
                  <a:srgbClr val="FF0000"/>
                </a:solidFill>
              </a:rPr>
              <a:t>téléphone</a:t>
            </a:r>
          </a:p>
        </p:txBody>
      </p:sp>
      <p:cxnSp>
        <p:nvCxnSpPr>
          <p:cNvPr id="11" name="Connecteur droit avec flèche 10">
            <a:extLst>
              <a:ext uri="{FF2B5EF4-FFF2-40B4-BE49-F238E27FC236}">
                <a16:creationId xmlns:a16="http://schemas.microsoft.com/office/drawing/2014/main" id="{A10AB134-FDEF-62B3-8980-FDEDEA1A448E}"/>
              </a:ext>
            </a:extLst>
          </p:cNvPr>
          <p:cNvCxnSpPr/>
          <p:nvPr/>
        </p:nvCxnSpPr>
        <p:spPr>
          <a:xfrm flipV="1">
            <a:off x="2907724" y="4000398"/>
            <a:ext cx="342900" cy="6348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6C576B82-7429-7DE6-BED0-0A100DDA8B50}"/>
              </a:ext>
            </a:extLst>
          </p:cNvPr>
          <p:cNvCxnSpPr/>
          <p:nvPr/>
        </p:nvCxnSpPr>
        <p:spPr>
          <a:xfrm flipV="1">
            <a:off x="5893378" y="3472569"/>
            <a:ext cx="342900" cy="6348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8772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BEB0-A1B3-F26D-3C0D-221C2C1E59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941393-ADA9-5026-5E39-336B0E351A1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6E44C8C-D670-C8CA-0DF9-37F2221C0831}"/>
              </a:ext>
            </a:extLst>
          </p:cNvPr>
          <p:cNvSpPr/>
          <p:nvPr/>
        </p:nvSpPr>
        <p:spPr>
          <a:xfrm>
            <a:off x="120898" y="381001"/>
            <a:ext cx="8914948" cy="63246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485C15B-2923-C4C3-F680-E46B41CEE68B}"/>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1F741AB-4884-08AA-F33E-9E9CE6CEDAC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D5B47D1-A630-F4F2-49DA-0908AF603667}"/>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92739EE-93BB-6BB2-B099-4FC3551F7632}"/>
              </a:ext>
            </a:extLst>
          </p:cNvPr>
          <p:cNvSpPr txBox="1"/>
          <p:nvPr/>
        </p:nvSpPr>
        <p:spPr>
          <a:xfrm>
            <a:off x="844378" y="329507"/>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Notez les devoirs</a:t>
            </a:r>
          </a:p>
          <a:p>
            <a:pPr defTabSz="457235">
              <a:defRPr/>
            </a:pPr>
            <a:r>
              <a:rPr lang="fr-FR" sz="1400" i="1" dirty="0">
                <a:solidFill>
                  <a:prstClr val="white">
                    <a:lumMod val="65000"/>
                  </a:prstClr>
                </a:solidFill>
                <a:latin typeface="Dosis" pitchFamily="2" charset="0"/>
              </a:rPr>
              <a:t>L’enseignant  (e ) circule entre les rangs et donne une rétroaction positive ou corrective.    </a:t>
            </a:r>
          </a:p>
        </p:txBody>
      </p:sp>
      <p:graphicFrame>
        <p:nvGraphicFramePr>
          <p:cNvPr id="8" name="Tableau 7">
            <a:extLst>
              <a:ext uri="{FF2B5EF4-FFF2-40B4-BE49-F238E27FC236}">
                <a16:creationId xmlns:a16="http://schemas.microsoft.com/office/drawing/2014/main" id="{E29F9588-4037-3095-6251-47590C1C2C25}"/>
              </a:ext>
            </a:extLst>
          </p:cNvPr>
          <p:cNvGraphicFramePr>
            <a:graphicFrameLocks noGrp="1"/>
          </p:cNvGraphicFramePr>
          <p:nvPr>
            <p:extLst>
              <p:ext uri="{D42A27DB-BD31-4B8C-83A1-F6EECF244321}">
                <p14:modId xmlns:p14="http://schemas.microsoft.com/office/powerpoint/2010/main" val="1620672907"/>
              </p:ext>
            </p:extLst>
          </p:nvPr>
        </p:nvGraphicFramePr>
        <p:xfrm>
          <a:off x="230245" y="962871"/>
          <a:ext cx="8350346" cy="5439158"/>
        </p:xfrm>
        <a:graphic>
          <a:graphicData uri="http://schemas.openxmlformats.org/drawingml/2006/table">
            <a:tbl>
              <a:tblPr firstRow="1" bandRow="1">
                <a:tableStyleId>{5C22544A-7EE6-4342-B048-85BDC9FD1C3A}</a:tableStyleId>
              </a:tblPr>
              <a:tblGrid>
                <a:gridCol w="4175173">
                  <a:extLst>
                    <a:ext uri="{9D8B030D-6E8A-4147-A177-3AD203B41FA5}">
                      <a16:colId xmlns:a16="http://schemas.microsoft.com/office/drawing/2014/main" val="3502533539"/>
                    </a:ext>
                  </a:extLst>
                </a:gridCol>
                <a:gridCol w="4175173">
                  <a:extLst>
                    <a:ext uri="{9D8B030D-6E8A-4147-A177-3AD203B41FA5}">
                      <a16:colId xmlns:a16="http://schemas.microsoft.com/office/drawing/2014/main" val="29375023"/>
                    </a:ext>
                  </a:extLst>
                </a:gridCol>
              </a:tblGrid>
              <a:tr h="5439158">
                <a:tc>
                  <a:txBody>
                    <a:bodyPr/>
                    <a:lstStyle/>
                    <a:p>
                      <a:pPr algn="ctr"/>
                      <a:r>
                        <a:rPr lang="fr-FR" sz="3600" dirty="0">
                          <a:solidFill>
                            <a:srgbClr val="0070C0"/>
                          </a:solidFill>
                          <a:latin typeface="Aptos" panose="020B0004020202020204" pitchFamily="34" charset="0"/>
                        </a:rPr>
                        <a:t>Je suis autonome:</a:t>
                      </a:r>
                    </a:p>
                    <a:p>
                      <a:pPr algn="ctr"/>
                      <a:r>
                        <a:rPr lang="fr-FR" sz="3600" dirty="0">
                          <a:solidFill>
                            <a:srgbClr val="0070C0"/>
                          </a:solidFill>
                          <a:latin typeface="Aptos" panose="020B0004020202020204" pitchFamily="34" charset="0"/>
                        </a:rPr>
                        <a:t> </a:t>
                      </a:r>
                    </a:p>
                  </a:txBody>
                  <a:tcPr>
                    <a:noFill/>
                  </a:tcPr>
                </a:tc>
                <a:tc>
                  <a:txBody>
                    <a:bodyPr/>
                    <a:lstStyle/>
                    <a:p>
                      <a:endParaRPr lang="fr-MA" dirty="0"/>
                    </a:p>
                  </a:txBody>
                  <a:tcPr>
                    <a:noFill/>
                  </a:tcPr>
                </a:tc>
                <a:extLst>
                  <a:ext uri="{0D108BD9-81ED-4DB2-BD59-A6C34878D82A}">
                    <a16:rowId xmlns:a16="http://schemas.microsoft.com/office/drawing/2014/main" val="2845064086"/>
                  </a:ext>
                </a:extLst>
              </a:tr>
            </a:tbl>
          </a:graphicData>
        </a:graphic>
      </p:graphicFrame>
      <p:pic>
        <p:nvPicPr>
          <p:cNvPr id="10" name="Image 9">
            <a:extLst>
              <a:ext uri="{FF2B5EF4-FFF2-40B4-BE49-F238E27FC236}">
                <a16:creationId xmlns:a16="http://schemas.microsoft.com/office/drawing/2014/main" id="{183B15AC-FB69-C05C-9788-084DE82E5617}"/>
              </a:ext>
            </a:extLst>
          </p:cNvPr>
          <p:cNvPicPr>
            <a:picLocks noChangeAspect="1"/>
          </p:cNvPicPr>
          <p:nvPr/>
        </p:nvPicPr>
        <p:blipFill>
          <a:blip r:embed="rId5"/>
          <a:stretch>
            <a:fillRect/>
          </a:stretch>
        </p:blipFill>
        <p:spPr>
          <a:xfrm>
            <a:off x="5113906" y="989370"/>
            <a:ext cx="3650267" cy="5260258"/>
          </a:xfrm>
          <a:prstGeom prst="rect">
            <a:avLst/>
          </a:prstGeom>
          <a:ln w="9525">
            <a:solidFill>
              <a:schemeClr val="tx1"/>
            </a:solidFill>
          </a:ln>
        </p:spPr>
      </p:pic>
      <p:cxnSp>
        <p:nvCxnSpPr>
          <p:cNvPr id="24" name="Connecteur droit avec flèche 23">
            <a:extLst>
              <a:ext uri="{FF2B5EF4-FFF2-40B4-BE49-F238E27FC236}">
                <a16:creationId xmlns:a16="http://schemas.microsoft.com/office/drawing/2014/main" id="{F13B5806-577F-BD8C-67F9-49E4E3FCF2A9}"/>
              </a:ext>
            </a:extLst>
          </p:cNvPr>
          <p:cNvCxnSpPr>
            <a:cxnSpLocks/>
          </p:cNvCxnSpPr>
          <p:nvPr/>
        </p:nvCxnSpPr>
        <p:spPr>
          <a:xfrm>
            <a:off x="3309074" y="3870674"/>
            <a:ext cx="1345045" cy="300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Accolade ouvrante 25">
            <a:extLst>
              <a:ext uri="{FF2B5EF4-FFF2-40B4-BE49-F238E27FC236}">
                <a16:creationId xmlns:a16="http://schemas.microsoft.com/office/drawing/2014/main" id="{D036152C-AF09-F36B-CBAD-15C8299F3690}"/>
              </a:ext>
            </a:extLst>
          </p:cNvPr>
          <p:cNvSpPr/>
          <p:nvPr/>
        </p:nvSpPr>
        <p:spPr>
          <a:xfrm>
            <a:off x="4660491" y="3220278"/>
            <a:ext cx="688258" cy="2818456"/>
          </a:xfrm>
          <a:prstGeom prst="leftBrace">
            <a:avLst>
              <a:gd name="adj1" fmla="val 5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3" name="Rectangle : coins arrondis 12">
            <a:extLst>
              <a:ext uri="{FF2B5EF4-FFF2-40B4-BE49-F238E27FC236}">
                <a16:creationId xmlns:a16="http://schemas.microsoft.com/office/drawing/2014/main" id="{8E72CE01-DB02-49F0-2596-0DDC313B1B4E}"/>
              </a:ext>
            </a:extLst>
          </p:cNvPr>
          <p:cNvSpPr/>
          <p:nvPr/>
        </p:nvSpPr>
        <p:spPr>
          <a:xfrm>
            <a:off x="246845" y="1702613"/>
            <a:ext cx="4158573" cy="433612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fr-FR" sz="2800" b="1" dirty="0">
                <a:solidFill>
                  <a:srgbClr val="0070C0"/>
                </a:solidFill>
                <a:latin typeface="Aptos" panose="020B0004020202020204" pitchFamily="34" charset="0"/>
              </a:rPr>
              <a:t>J’écris les mots du vocabulaire, p25;</a:t>
            </a:r>
          </a:p>
          <a:p>
            <a:pPr marL="457200" indent="-457200">
              <a:buFontTx/>
              <a:buChar char="-"/>
            </a:pPr>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relis: 2- 3- 4 pages 27; </a:t>
            </a:r>
          </a:p>
          <a:p>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recopie: 4 p27.</a:t>
            </a:r>
          </a:p>
          <a:p>
            <a:pPr marL="457200" indent="-457200">
              <a:buFontTx/>
              <a:buChar char="-"/>
            </a:pPr>
            <a:r>
              <a:rPr lang="fr-FR" sz="2800" b="1" dirty="0">
                <a:solidFill>
                  <a:srgbClr val="0070C0"/>
                </a:solidFill>
                <a:latin typeface="Aptos" panose="020B0004020202020204" pitchFamily="34" charset="0"/>
              </a:rPr>
              <a:t>Je complète: 5 p27</a:t>
            </a:r>
          </a:p>
        </p:txBody>
      </p:sp>
    </p:spTree>
    <p:extLst>
      <p:ext uri="{BB962C8B-B14F-4D97-AF65-F5344CB8AC3E}">
        <p14:creationId xmlns:p14="http://schemas.microsoft.com/office/powerpoint/2010/main" val="29415460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D693-40C6-6C5B-C603-18D311762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FF99CC-6B66-1D41-C874-2FFCE2A0271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41C371-95CF-9FA8-8A10-A3935A4A1959}"/>
              </a:ext>
            </a:extLst>
          </p:cNvPr>
          <p:cNvSpPr txBox="1"/>
          <p:nvPr/>
        </p:nvSpPr>
        <p:spPr>
          <a:xfrm>
            <a:off x="716226" y="644553"/>
            <a:ext cx="7711551" cy="718145"/>
          </a:xfrm>
          <a:prstGeom prst="rect">
            <a:avLst/>
          </a:prstGeom>
        </p:spPr>
        <p:txBody>
          <a:bodyPr lIns="0" tIns="0" rIns="0" bIns="0" rtlCol="0" anchor="t">
            <a:spAutoFit/>
          </a:bodyPr>
          <a:lstStyle/>
          <a:p>
            <a:pPr algn="ctr" defTabSz="342934">
              <a:lnSpc>
                <a:spcPts val="5550"/>
              </a:lnSpc>
            </a:pPr>
            <a:r>
              <a:rPr lang="fr-FR" sz="4800" b="1" dirty="0">
                <a:solidFill>
                  <a:srgbClr val="106585"/>
                </a:solidFill>
                <a:latin typeface="Microsoft Uighur" panose="02000000000000000000" pitchFamily="2" charset="-78"/>
                <a:cs typeface="Microsoft Uighur" panose="02000000000000000000" pitchFamily="2" charset="-78"/>
              </a:rPr>
              <a:t>Jeux</a:t>
            </a:r>
          </a:p>
        </p:txBody>
      </p:sp>
      <p:sp>
        <p:nvSpPr>
          <p:cNvPr id="8" name="TextBox 8">
            <a:extLst>
              <a:ext uri="{FF2B5EF4-FFF2-40B4-BE49-F238E27FC236}">
                <a16:creationId xmlns:a16="http://schemas.microsoft.com/office/drawing/2014/main" id="{0F53298B-E84D-967D-8EA5-3DDB8E09A608}"/>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558AC15-EA6C-573B-667D-44A3D74786A2}"/>
              </a:ext>
            </a:extLst>
          </p:cNvPr>
          <p:cNvSpPr/>
          <p:nvPr/>
        </p:nvSpPr>
        <p:spPr>
          <a:xfrm>
            <a:off x="373627" y="1691149"/>
            <a:ext cx="8337755" cy="3094218"/>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6E6286FE-0F88-995E-B4E2-5B417FD4ED29}"/>
              </a:ext>
            </a:extLst>
          </p:cNvPr>
          <p:cNvSpPr txBox="1"/>
          <p:nvPr/>
        </p:nvSpPr>
        <p:spPr>
          <a:xfrm>
            <a:off x="1554799" y="2253731"/>
            <a:ext cx="6407353" cy="677108"/>
          </a:xfrm>
          <a:prstGeom prst="rect">
            <a:avLst/>
          </a:prstGeom>
        </p:spPr>
        <p:txBody>
          <a:bodyPr wrap="square" lIns="0" tIns="0" rIns="0" bIns="0" rtlCol="0" anchor="t">
            <a:spAutoFit/>
          </a:bodyPr>
          <a:lstStyle/>
          <a:p>
            <a:pPr algn="ctr" defTabSz="342934">
              <a:lnSpc>
                <a:spcPts val="5550"/>
              </a:lnSpc>
            </a:pPr>
            <a:r>
              <a:rPr lang="fr-FR" sz="3600" b="1" dirty="0">
                <a:solidFill>
                  <a:srgbClr val="106585"/>
                </a:solidFill>
                <a:latin typeface="Microsoft Uighur" panose="02000000000000000000" pitchFamily="2" charset="-78"/>
                <a:cs typeface="Microsoft Uighur" panose="02000000000000000000" pitchFamily="2" charset="-78"/>
              </a:rPr>
              <a:t>Panier des mots avec graphèmes complexes </a:t>
            </a:r>
            <a:endParaRPr lang="fr-FR" sz="2800" b="1" dirty="0">
              <a:solidFill>
                <a:srgbClr val="204550"/>
              </a:solidFill>
              <a:latin typeface="Microsoft Uighur" panose="02000000000000000000" pitchFamily="2" charset="-78"/>
              <a:cs typeface="Microsoft Uighur" panose="02000000000000000000" pitchFamily="2" charset="-78"/>
            </a:endParaRPr>
          </a:p>
        </p:txBody>
      </p:sp>
      <p:pic>
        <p:nvPicPr>
          <p:cNvPr id="4" name="Image 3">
            <a:extLst>
              <a:ext uri="{FF2B5EF4-FFF2-40B4-BE49-F238E27FC236}">
                <a16:creationId xmlns:a16="http://schemas.microsoft.com/office/drawing/2014/main" id="{A50E7549-DADD-9EFF-7CF8-6779DC37DEF6}"/>
              </a:ext>
            </a:extLst>
          </p:cNvPr>
          <p:cNvPicPr>
            <a:picLocks noChangeAspect="1"/>
          </p:cNvPicPr>
          <p:nvPr/>
        </p:nvPicPr>
        <p:blipFill>
          <a:blip r:embed="rId3"/>
          <a:stretch>
            <a:fillRect/>
          </a:stretch>
        </p:blipFill>
        <p:spPr>
          <a:xfrm>
            <a:off x="4165738" y="3066098"/>
            <a:ext cx="1269719" cy="1552964"/>
          </a:xfrm>
          <a:prstGeom prst="rect">
            <a:avLst/>
          </a:prstGeom>
        </p:spPr>
      </p:pic>
    </p:spTree>
    <p:extLst>
      <p:ext uri="{BB962C8B-B14F-4D97-AF65-F5344CB8AC3E}">
        <p14:creationId xmlns:p14="http://schemas.microsoft.com/office/powerpoint/2010/main" val="18719281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A6C5-67B6-6338-C908-5A64B919422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1478507-ACF5-06FB-AD4B-0B58D8254116}"/>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524D0DA8-C682-07ED-0439-EF5CD74FE710}"/>
              </a:ext>
            </a:extLst>
          </p:cNvPr>
          <p:cNvGrpSpPr/>
          <p:nvPr/>
        </p:nvGrpSpPr>
        <p:grpSpPr>
          <a:xfrm>
            <a:off x="167149" y="324001"/>
            <a:ext cx="8799870" cy="6391431"/>
            <a:chOff x="312517" y="308343"/>
            <a:chExt cx="8518967" cy="6230680"/>
          </a:xfrm>
        </p:grpSpPr>
        <p:sp>
          <p:nvSpPr>
            <p:cNvPr id="24" name="Rectangle : coins arrondis 23">
              <a:extLst>
                <a:ext uri="{FF2B5EF4-FFF2-40B4-BE49-F238E27FC236}">
                  <a16:creationId xmlns:a16="http://schemas.microsoft.com/office/drawing/2014/main" id="{3A4CFD85-7E36-C47E-A443-E0FA44E26E6F}"/>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0E9A9E70-B82B-F9AF-E5A0-961F7CB70B70}"/>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D8AAEB40-EBC0-CC74-EF52-71759325C768}"/>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7AEE42A8-4370-5A45-28A5-7A81ED5505BD}"/>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185ECF9F-ADA5-AE52-2B32-D0C8CECF0BF6}"/>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D26D40B9-86E1-133A-233C-2CBC47653CA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F86FDC3C-53ED-65A4-5E03-E32D55028B44}"/>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408CB57B-06E2-8036-8A77-6EF06BC3F2F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3FC66C30-E646-9978-8B60-5C0BB89B6B6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FA44F90B-8111-FFF6-0735-9E8AE38755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44" y="541461"/>
            <a:ext cx="380091" cy="336129"/>
          </a:xfrm>
          <a:prstGeom prst="rect">
            <a:avLst/>
          </a:prstGeom>
        </p:spPr>
      </p:pic>
      <p:sp>
        <p:nvSpPr>
          <p:cNvPr id="18" name="ZoneTexte 17">
            <a:extLst>
              <a:ext uri="{FF2B5EF4-FFF2-40B4-BE49-F238E27FC236}">
                <a16:creationId xmlns:a16="http://schemas.microsoft.com/office/drawing/2014/main" id="{1D6A58FD-3F67-7208-64EF-57278F149226}"/>
              </a:ext>
            </a:extLst>
          </p:cNvPr>
          <p:cNvSpPr txBox="1"/>
          <p:nvPr/>
        </p:nvSpPr>
        <p:spPr>
          <a:xfrm>
            <a:off x="761084" y="415925"/>
            <a:ext cx="8008275" cy="584775"/>
          </a:xfrm>
          <a:prstGeom prst="rect">
            <a:avLst/>
          </a:prstGeom>
          <a:noFill/>
        </p:spPr>
        <p:txBody>
          <a:bodyPr wrap="square">
            <a:spAutoFit/>
          </a:bodyPr>
          <a:lstStyle/>
          <a:p>
            <a:pPr defTabSz="304815">
              <a:defRPr/>
            </a:pPr>
            <a:r>
              <a:rPr lang="fr-FR" sz="16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Nous allons jouer au jeu du panier .</a:t>
            </a:r>
          </a:p>
          <a:p>
            <a:pPr defTabSz="304815">
              <a:defRPr/>
            </a:pPr>
            <a:r>
              <a:rPr lang="fr-FR" sz="1600"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L’enseignant(e) explique les règles du jeu selon la fiche descriptive du jeu. </a:t>
            </a: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1C4BD8D5-B5FB-5C5F-0E3F-44B07B4C6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55" y="2423737"/>
            <a:ext cx="3658334" cy="3658334"/>
          </a:xfrm>
          <a:prstGeom prst="rect">
            <a:avLst/>
          </a:prstGeom>
        </p:spPr>
      </p:pic>
    </p:spTree>
    <p:extLst>
      <p:ext uri="{BB962C8B-B14F-4D97-AF65-F5344CB8AC3E}">
        <p14:creationId xmlns:p14="http://schemas.microsoft.com/office/powerpoint/2010/main" val="4110983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677D3-3BBC-AD82-17D0-21527D24245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F832FB-72A9-51D2-E2C1-191DB8A144B8}"/>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02A946B9-7C1A-F8D1-A094-FA4B47FEEEEF}"/>
              </a:ext>
            </a:extLst>
          </p:cNvPr>
          <p:cNvGrpSpPr/>
          <p:nvPr/>
        </p:nvGrpSpPr>
        <p:grpSpPr>
          <a:xfrm>
            <a:off x="101600" y="262603"/>
            <a:ext cx="8934623" cy="6452829"/>
            <a:chOff x="312517" y="308343"/>
            <a:chExt cx="8518967" cy="6230680"/>
          </a:xfrm>
        </p:grpSpPr>
        <p:sp>
          <p:nvSpPr>
            <p:cNvPr id="24" name="Rectangle : coins arrondis 23">
              <a:extLst>
                <a:ext uri="{FF2B5EF4-FFF2-40B4-BE49-F238E27FC236}">
                  <a16:creationId xmlns:a16="http://schemas.microsoft.com/office/drawing/2014/main" id="{9013FFD8-A06B-8A84-87CE-903E8263C876}"/>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8333AE3E-EE5A-B845-0CBC-C3F48E1A3CEF}"/>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BEF00200-C432-4B77-9D9F-0AA8713D344A}"/>
              </a:ext>
            </a:extLst>
          </p:cNvPr>
          <p:cNvGrpSpPr/>
          <p:nvPr/>
        </p:nvGrpSpPr>
        <p:grpSpPr>
          <a:xfrm>
            <a:off x="-211628" y="1"/>
            <a:ext cx="9254029" cy="326039"/>
            <a:chOff x="-1604302" y="20290"/>
            <a:chExt cx="10430213" cy="411175"/>
          </a:xfrm>
          <a:noFill/>
        </p:grpSpPr>
        <p:sp>
          <p:nvSpPr>
            <p:cNvPr id="5" name="Rectangle : coins arrondis 4">
              <a:extLst>
                <a:ext uri="{FF2B5EF4-FFF2-40B4-BE49-F238E27FC236}">
                  <a16:creationId xmlns:a16="http://schemas.microsoft.com/office/drawing/2014/main" id="{825E2B60-3ECC-768F-6E1B-8EF1CE7F42CA}"/>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05AA89E2-5E6F-AD4B-2180-8AE94DA08FB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AB974D3F-0A9E-21C0-09C4-025CC62EA056}"/>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8C91066-FA59-CB4D-C6F1-7037990703B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7271159B-A404-EABD-2F32-7675524E7D54}"/>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BBCF94C7-86AD-13CF-2228-B83A22302229}"/>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978D8949-5E8C-4967-DC77-9937DC2AE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64" y="263735"/>
            <a:ext cx="380091" cy="336129"/>
          </a:xfrm>
          <a:prstGeom prst="rect">
            <a:avLst/>
          </a:prstGeom>
        </p:spPr>
      </p:pic>
      <p:sp>
        <p:nvSpPr>
          <p:cNvPr id="2" name="ZoneTexte 1">
            <a:extLst>
              <a:ext uri="{FF2B5EF4-FFF2-40B4-BE49-F238E27FC236}">
                <a16:creationId xmlns:a16="http://schemas.microsoft.com/office/drawing/2014/main" id="{1AF5DF90-F145-47C1-3C49-C9959CD563B9}"/>
              </a:ext>
            </a:extLst>
          </p:cNvPr>
          <p:cNvSpPr txBox="1"/>
          <p:nvPr/>
        </p:nvSpPr>
        <p:spPr>
          <a:xfrm>
            <a:off x="353962" y="431800"/>
            <a:ext cx="8658172" cy="800219"/>
          </a:xfrm>
          <a:prstGeom prst="rect">
            <a:avLst/>
          </a:prstGeom>
          <a:noFill/>
        </p:spPr>
        <p:txBody>
          <a:bodyPr wrap="square">
            <a:spAutoFit/>
          </a:bodyPr>
          <a:lstStyle/>
          <a:p>
            <a:pPr defTabSz="304815">
              <a:defRPr/>
            </a:pPr>
            <a:r>
              <a:rPr lang="fr-FR" sz="14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Maintenant, on va commencer le jeu.</a:t>
            </a:r>
          </a:p>
          <a:p>
            <a:pPr defTabSz="304815">
              <a:defRPr/>
            </a:pPr>
            <a:r>
              <a:rPr lang="fr-FR" sz="1867"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 </a:t>
            </a:r>
            <a:r>
              <a:rPr lang="fr-FR" sz="1333"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 ( e )  annonce le début  du jeu et au signal l’élève qui a le panier à la main  prend une carte et la lit et la montre aux autres . Après validation de la lecture tout le monde lit  en écho. Ensuite le signal est repris, le panier  circule.</a:t>
            </a:r>
            <a:endParaRPr lang="fr-FR" sz="1600"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A4A1ED72-AE0B-1A09-E77B-F174740DD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367" y="2212259"/>
            <a:ext cx="3909141" cy="3909141"/>
          </a:xfrm>
          <a:prstGeom prst="rect">
            <a:avLst/>
          </a:prstGeom>
        </p:spPr>
      </p:pic>
    </p:spTree>
    <p:extLst>
      <p:ext uri="{BB962C8B-B14F-4D97-AF65-F5344CB8AC3E}">
        <p14:creationId xmlns:p14="http://schemas.microsoft.com/office/powerpoint/2010/main" val="14786003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E222-97F6-76FF-B0ED-7DF2295CF5E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98DCFA-5524-4F0B-C71B-89AC7B3B01A7}"/>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sp>
        <p:nvSpPr>
          <p:cNvPr id="24" name="Rectangle : coins arrondis 23">
            <a:extLst>
              <a:ext uri="{FF2B5EF4-FFF2-40B4-BE49-F238E27FC236}">
                <a16:creationId xmlns:a16="http://schemas.microsoft.com/office/drawing/2014/main" id="{53DB36E5-DCF1-96BA-A43B-2E5A91E1EB44}"/>
              </a:ext>
            </a:extLst>
          </p:cNvPr>
          <p:cNvSpPr/>
          <p:nvPr/>
        </p:nvSpPr>
        <p:spPr>
          <a:xfrm>
            <a:off x="216311" y="324001"/>
            <a:ext cx="8750708" cy="625459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nvGrpSpPr>
          <p:cNvPr id="3" name="Groupe 2">
            <a:extLst>
              <a:ext uri="{FF2B5EF4-FFF2-40B4-BE49-F238E27FC236}">
                <a16:creationId xmlns:a16="http://schemas.microsoft.com/office/drawing/2014/main" id="{2A983112-0513-9545-509E-34ECA507043C}"/>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E0523C16-C2E2-0BA6-5D1F-DA7A4FCBDBDB}"/>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39FDE620-787E-00E0-EFB4-3D618D63684B}"/>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bg1">
                      <a:lumMod val="75000"/>
                    </a:schemeClr>
                  </a:solidFill>
                  <a:latin typeface="Microsoft Uighur" panose="02000000000000000000" pitchFamily="2" charset="-78"/>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BAF53D99-95DC-2CDC-606A-E807B61B309B}"/>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609A666-C908-7748-2FCD-7CD8A39438B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9A7E7C31-B703-7918-4323-27720347D16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714BEF88-1593-FC47-91E9-B592FDD99DC8}"/>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grpSp>
        <p:nvGrpSpPr>
          <p:cNvPr id="2" name="Groupe 1">
            <a:extLst>
              <a:ext uri="{FF2B5EF4-FFF2-40B4-BE49-F238E27FC236}">
                <a16:creationId xmlns:a16="http://schemas.microsoft.com/office/drawing/2014/main" id="{212F4B11-7C1B-9608-ED61-A84E6F9E050E}"/>
              </a:ext>
            </a:extLst>
          </p:cNvPr>
          <p:cNvGrpSpPr/>
          <p:nvPr/>
        </p:nvGrpSpPr>
        <p:grpSpPr>
          <a:xfrm>
            <a:off x="774269" y="1905000"/>
            <a:ext cx="6947643" cy="3346450"/>
            <a:chOff x="785033" y="2260600"/>
            <a:chExt cx="9070167" cy="4368800"/>
          </a:xfrm>
        </p:grpSpPr>
        <p:sp>
          <p:nvSpPr>
            <p:cNvPr id="9" name="Bulle narrative : rectangle à coins arrondis 8">
              <a:extLst>
                <a:ext uri="{FF2B5EF4-FFF2-40B4-BE49-F238E27FC236}">
                  <a16:creationId xmlns:a16="http://schemas.microsoft.com/office/drawing/2014/main" id="{1917ED7E-02E5-4A25-B114-71CE5493EC53}"/>
                </a:ext>
              </a:extLst>
            </p:cNvPr>
            <p:cNvSpPr/>
            <p:nvPr/>
          </p:nvSpPr>
          <p:spPr>
            <a:xfrm>
              <a:off x="5313911" y="2404799"/>
              <a:ext cx="4541289" cy="1635091"/>
            </a:xfrm>
            <a:prstGeom prst="wedgeRoundRectCallout">
              <a:avLst>
                <a:gd name="adj1" fmla="val -73525"/>
                <a:gd name="adj2" fmla="val -793"/>
                <a:gd name="adj3" fmla="val 16667"/>
              </a:avLst>
            </a:prstGeom>
            <a:solidFill>
              <a:srgbClr val="D6DF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35"/>
              <a:endParaRPr lang="fr-MA" sz="450" dirty="0">
                <a:solidFill>
                  <a:srgbClr val="215968"/>
                </a:solidFill>
                <a:latin typeface="Dosis" pitchFamily="2" charset="0"/>
              </a:endParaRPr>
            </a:p>
          </p:txBody>
        </p:sp>
        <p:sp>
          <p:nvSpPr>
            <p:cNvPr id="15" name="ZoneTexte 14">
              <a:extLst>
                <a:ext uri="{FF2B5EF4-FFF2-40B4-BE49-F238E27FC236}">
                  <a16:creationId xmlns:a16="http://schemas.microsoft.com/office/drawing/2014/main" id="{1E527FD1-285F-8A85-1187-B3672107BDD6}"/>
                </a:ext>
              </a:extLst>
            </p:cNvPr>
            <p:cNvSpPr txBox="1"/>
            <p:nvPr/>
          </p:nvSpPr>
          <p:spPr>
            <a:xfrm flipH="1">
              <a:off x="5412068" y="2474893"/>
              <a:ext cx="4344976" cy="1727753"/>
            </a:xfrm>
            <a:prstGeom prst="rect">
              <a:avLst/>
            </a:prstGeom>
            <a:noFill/>
          </p:spPr>
          <p:txBody>
            <a:bodyPr wrap="square" rtlCol="0">
              <a:spAutoFit/>
            </a:bodyPr>
            <a:lstStyle/>
            <a:p>
              <a:pPr algn="ctr" defTabSz="228635"/>
              <a:endParaRPr lang="fr-MA" sz="1600" b="1" dirty="0">
                <a:solidFill>
                  <a:srgbClr val="215968"/>
                </a:solidFill>
                <a:latin typeface="Dosis" pitchFamily="2" charset="0"/>
              </a:endParaRPr>
            </a:p>
            <a:p>
              <a:pPr algn="ctr" defTabSz="228635"/>
              <a:r>
                <a:rPr lang="fr-MA" sz="1600" b="1" dirty="0">
                  <a:solidFill>
                    <a:srgbClr val="215968"/>
                  </a:solidFill>
                  <a:latin typeface="Dosis" pitchFamily="2" charset="0"/>
                </a:rPr>
                <a:t>La séance d’aujourd’hui est terminée</a:t>
              </a:r>
            </a:p>
            <a:p>
              <a:pPr algn="ctr" defTabSz="228635"/>
              <a:r>
                <a:rPr lang="fr-MA" sz="1600" b="1" dirty="0">
                  <a:solidFill>
                    <a:srgbClr val="215968"/>
                  </a:solidFill>
                  <a:latin typeface="Dosis" pitchFamily="2" charset="0"/>
                </a:rPr>
                <a:t> </a:t>
              </a:r>
            </a:p>
            <a:p>
              <a:pPr algn="ctr" defTabSz="228635"/>
              <a:r>
                <a:rPr lang="fr-MA" sz="1600" b="1">
                  <a:solidFill>
                    <a:srgbClr val="215968"/>
                  </a:solidFill>
                  <a:latin typeface="Dosis" pitchFamily="2" charset="0"/>
                </a:rPr>
                <a:t>À  </a:t>
              </a:r>
              <a:r>
                <a:rPr lang="fr-MA" sz="1600" b="1" dirty="0">
                  <a:solidFill>
                    <a:srgbClr val="215968"/>
                  </a:solidFill>
                  <a:latin typeface="Dosis" pitchFamily="2" charset="0"/>
                </a:rPr>
                <a:t>demain ! </a:t>
              </a:r>
            </a:p>
            <a:p>
              <a:pPr marL="171472" indent="-171472" defTabSz="228635">
                <a:buFontTx/>
                <a:buChar char="-"/>
              </a:pPr>
              <a:endParaRPr lang="fr-MA" sz="1600" b="1" dirty="0">
                <a:solidFill>
                  <a:srgbClr val="EEECE1">
                    <a:lumMod val="25000"/>
                  </a:srgbClr>
                </a:solidFill>
                <a:latin typeface="Dosis" pitchFamily="2" charset="0"/>
              </a:endParaRPr>
            </a:p>
          </p:txBody>
        </p:sp>
        <p:pic>
          <p:nvPicPr>
            <p:cNvPr id="16" name="Image 15" descr="Une image contenant croquis, dessin, illustration, Visage humain&#10;&#10;Le contenu généré par l’IA peut être incorrect.">
              <a:extLst>
                <a:ext uri="{FF2B5EF4-FFF2-40B4-BE49-F238E27FC236}">
                  <a16:creationId xmlns:a16="http://schemas.microsoft.com/office/drawing/2014/main" id="{572C3A53-3146-B941-FE72-52C6EFD96B9F}"/>
                </a:ext>
              </a:extLst>
            </p:cNvPr>
            <p:cNvPicPr>
              <a:picLocks noChangeAspect="1"/>
            </p:cNvPicPr>
            <p:nvPr/>
          </p:nvPicPr>
          <p:blipFill>
            <a:blip r:embed="rId2">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785033" y="2260600"/>
              <a:ext cx="4344976" cy="4368800"/>
            </a:xfrm>
            <a:prstGeom prst="rect">
              <a:avLst/>
            </a:prstGeom>
          </p:spPr>
        </p:pic>
      </p:grpSp>
    </p:spTree>
    <p:extLst>
      <p:ext uri="{BB962C8B-B14F-4D97-AF65-F5344CB8AC3E}">
        <p14:creationId xmlns:p14="http://schemas.microsoft.com/office/powerpoint/2010/main" val="32304151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DC9-C6BF-E0B5-0EA6-2752F6D73123}"/>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3FDAD11B-98B7-8017-F5F4-112ACA7F5F0E}"/>
              </a:ext>
            </a:extLst>
          </p:cNvPr>
          <p:cNvSpPr/>
          <p:nvPr/>
        </p:nvSpPr>
        <p:spPr>
          <a:xfrm>
            <a:off x="8629651" y="905693"/>
            <a:ext cx="475433" cy="475433"/>
          </a:xfrm>
          <a:custGeom>
            <a:avLst/>
            <a:gdLst/>
            <a:ahLst/>
            <a:cxnLst/>
            <a:rect l="l" t="t" r="r" b="b"/>
            <a:pathLst>
              <a:path w="950866" h="950866">
                <a:moveTo>
                  <a:pt x="0" y="0"/>
                </a:moveTo>
                <a:lnTo>
                  <a:pt x="950866" y="0"/>
                </a:lnTo>
                <a:lnTo>
                  <a:pt x="950866" y="950866"/>
                </a:lnTo>
                <a:lnTo>
                  <a:pt x="0" y="950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endParaRPr lang="fr-FR" sz="900">
              <a:solidFill>
                <a:prstClr val="black"/>
              </a:solidFill>
              <a:latin typeface="Calibri"/>
            </a:endParaRPr>
          </a:p>
        </p:txBody>
      </p:sp>
      <p:sp>
        <p:nvSpPr>
          <p:cNvPr id="15" name="Rectangle : coins arrondis 14">
            <a:extLst>
              <a:ext uri="{FF2B5EF4-FFF2-40B4-BE49-F238E27FC236}">
                <a16:creationId xmlns:a16="http://schemas.microsoft.com/office/drawing/2014/main" id="{00D7BBDA-8161-88E0-5165-464A8246917D}"/>
              </a:ext>
            </a:extLst>
          </p:cNvPr>
          <p:cNvSpPr/>
          <p:nvPr/>
        </p:nvSpPr>
        <p:spPr>
          <a:xfrm>
            <a:off x="1426746" y="1204402"/>
            <a:ext cx="4012070" cy="79231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900">
              <a:solidFill>
                <a:prstClr val="white"/>
              </a:solidFill>
              <a:latin typeface="Calibri"/>
            </a:endParaRPr>
          </a:p>
        </p:txBody>
      </p:sp>
      <p:grpSp>
        <p:nvGrpSpPr>
          <p:cNvPr id="3" name="Groupe 2">
            <a:extLst>
              <a:ext uri="{FF2B5EF4-FFF2-40B4-BE49-F238E27FC236}">
                <a16:creationId xmlns:a16="http://schemas.microsoft.com/office/drawing/2014/main" id="{555C58A4-DD53-E71F-21B4-9FF2E219F70C}"/>
              </a:ext>
            </a:extLst>
          </p:cNvPr>
          <p:cNvGrpSpPr/>
          <p:nvPr/>
        </p:nvGrpSpPr>
        <p:grpSpPr>
          <a:xfrm>
            <a:off x="288792" y="228600"/>
            <a:ext cx="8566416" cy="5723708"/>
            <a:chOff x="312517" y="227366"/>
            <a:chExt cx="8518967" cy="6196583"/>
          </a:xfrm>
        </p:grpSpPr>
        <p:sp>
          <p:nvSpPr>
            <p:cNvPr id="12" name="Rectangle : coins arrondis 11">
              <a:extLst>
                <a:ext uri="{FF2B5EF4-FFF2-40B4-BE49-F238E27FC236}">
                  <a16:creationId xmlns:a16="http://schemas.microsoft.com/office/drawing/2014/main" id="{DC64D6A8-B2AC-C767-721B-1FCA04132154}"/>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1400" dirty="0">
                <a:solidFill>
                  <a:prstClr val="white"/>
                </a:solidFill>
                <a:latin typeface="Calibri"/>
              </a:endParaRPr>
            </a:p>
          </p:txBody>
        </p:sp>
        <p:sp>
          <p:nvSpPr>
            <p:cNvPr id="13" name="Freeform 7">
              <a:extLst>
                <a:ext uri="{FF2B5EF4-FFF2-40B4-BE49-F238E27FC236}">
                  <a16:creationId xmlns:a16="http://schemas.microsoft.com/office/drawing/2014/main" id="{523AF4F9-29C5-59C6-FCBE-DADB2B1CFCC2}"/>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23"/>
              <a:endParaRPr lang="fr-MA" sz="350" dirty="0">
                <a:solidFill>
                  <a:prstClr val="black"/>
                </a:solidFill>
                <a:latin typeface="Dosis" pitchFamily="2" charset="0"/>
              </a:endParaRPr>
            </a:p>
          </p:txBody>
        </p:sp>
      </p:grpSp>
      <p:sp>
        <p:nvSpPr>
          <p:cNvPr id="40" name="ZoneTexte 39">
            <a:extLst>
              <a:ext uri="{FF2B5EF4-FFF2-40B4-BE49-F238E27FC236}">
                <a16:creationId xmlns:a16="http://schemas.microsoft.com/office/drawing/2014/main" id="{363C068C-0FD8-4C4D-9CF5-FB3ECAE3900D}"/>
              </a:ext>
            </a:extLst>
          </p:cNvPr>
          <p:cNvSpPr txBox="1"/>
          <p:nvPr/>
        </p:nvSpPr>
        <p:spPr>
          <a:xfrm>
            <a:off x="685802" y="1477130"/>
            <a:ext cx="7560963" cy="830997"/>
          </a:xfrm>
          <a:prstGeom prst="rect">
            <a:avLst/>
          </a:prstGeom>
          <a:noFill/>
        </p:spPr>
        <p:txBody>
          <a:bodyPr wrap="square">
            <a:spAutoFit/>
          </a:bodyPr>
          <a:lstStyle/>
          <a:p>
            <a:pPr algn="ct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A la fin de la séance d’aujourd’hui, au moins 80% des élèves devraient être capables de : </a:t>
            </a:r>
          </a:p>
        </p:txBody>
      </p:sp>
      <p:grpSp>
        <p:nvGrpSpPr>
          <p:cNvPr id="10" name="Groupe 9">
            <a:extLst>
              <a:ext uri="{FF2B5EF4-FFF2-40B4-BE49-F238E27FC236}">
                <a16:creationId xmlns:a16="http://schemas.microsoft.com/office/drawing/2014/main" id="{07EF5B05-889C-CED3-42C0-1A341578C956}"/>
              </a:ext>
            </a:extLst>
          </p:cNvPr>
          <p:cNvGrpSpPr/>
          <p:nvPr/>
        </p:nvGrpSpPr>
        <p:grpSpPr>
          <a:xfrm>
            <a:off x="1416610" y="2466378"/>
            <a:ext cx="6310782" cy="1604977"/>
            <a:chOff x="2853491" y="4076701"/>
            <a:chExt cx="12621564" cy="3209955"/>
          </a:xfrm>
        </p:grpSpPr>
        <p:grpSp>
          <p:nvGrpSpPr>
            <p:cNvPr id="21" name="Groupe 20">
              <a:extLst>
                <a:ext uri="{FF2B5EF4-FFF2-40B4-BE49-F238E27FC236}">
                  <a16:creationId xmlns:a16="http://schemas.microsoft.com/office/drawing/2014/main" id="{B03DDA6B-280A-5D7F-4C95-36BC89CD1E14}"/>
                </a:ext>
              </a:extLst>
            </p:cNvPr>
            <p:cNvGrpSpPr/>
            <p:nvPr/>
          </p:nvGrpSpPr>
          <p:grpSpPr>
            <a:xfrm flipH="1">
              <a:off x="2853491" y="4076701"/>
              <a:ext cx="12581019" cy="1399639"/>
              <a:chOff x="1309128" y="1880836"/>
              <a:chExt cx="6724021" cy="748048"/>
            </a:xfrm>
          </p:grpSpPr>
          <p:sp>
            <p:nvSpPr>
              <p:cNvPr id="33" name="Rectangle : coins arrondis 18 - 2">
                <a:extLst>
                  <a:ext uri="{FF2B5EF4-FFF2-40B4-BE49-F238E27FC236}">
                    <a16:creationId xmlns:a16="http://schemas.microsoft.com/office/drawing/2014/main" id="{6B41BC3C-D488-F60C-65CC-99C4802DA7D2}"/>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36" name="ZoneTexte 35">
                <a:extLst>
                  <a:ext uri="{FF2B5EF4-FFF2-40B4-BE49-F238E27FC236}">
                    <a16:creationId xmlns:a16="http://schemas.microsoft.com/office/drawing/2014/main" id="{DBDF7AB0-03E9-5C15-37EE-DBAFA7F67822}"/>
                  </a:ext>
                </a:extLst>
              </p:cNvPr>
              <p:cNvSpPr txBox="1"/>
              <p:nvPr/>
            </p:nvSpPr>
            <p:spPr>
              <a:xfrm>
                <a:off x="3082838" y="2077767"/>
                <a:ext cx="4373252"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Comprendre et produire </a:t>
                </a:r>
                <a:r>
                  <a:rPr lang="fr-FR" sz="2000" b="1" dirty="0">
                    <a:solidFill>
                      <a:srgbClr val="4F81BD"/>
                    </a:solidFill>
                    <a:latin typeface="Microsoft Uighur" panose="02000000000000000000" pitchFamily="2" charset="-78"/>
                    <a:cs typeface="Microsoft Uighur" panose="02000000000000000000" pitchFamily="2" charset="-78"/>
                  </a:rPr>
                  <a:t>les mots du vocabulaire</a:t>
                </a:r>
              </a:p>
            </p:txBody>
          </p:sp>
          <p:sp>
            <p:nvSpPr>
              <p:cNvPr id="37" name="Oval 86">
                <a:extLst>
                  <a:ext uri="{FF2B5EF4-FFF2-40B4-BE49-F238E27FC236}">
                    <a16:creationId xmlns:a16="http://schemas.microsoft.com/office/drawing/2014/main" id="{065A59F7-9987-ABAF-3C30-7413B83EFFA6}"/>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38" name="Graphique 37">
                <a:extLst>
                  <a:ext uri="{FF2B5EF4-FFF2-40B4-BE49-F238E27FC236}">
                    <a16:creationId xmlns:a16="http://schemas.microsoft.com/office/drawing/2014/main" id="{7E46BD37-2FD6-B338-E549-7EB9B3519B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nvGrpSpPr>
            <p:cNvPr id="5" name="Groupe 4">
              <a:extLst>
                <a:ext uri="{FF2B5EF4-FFF2-40B4-BE49-F238E27FC236}">
                  <a16:creationId xmlns:a16="http://schemas.microsoft.com/office/drawing/2014/main" id="{07FF7AA6-DE9A-3167-61D0-60C1786199AA}"/>
                </a:ext>
              </a:extLst>
            </p:cNvPr>
            <p:cNvGrpSpPr/>
            <p:nvPr/>
          </p:nvGrpSpPr>
          <p:grpSpPr>
            <a:xfrm flipH="1">
              <a:off x="2853491" y="5887017"/>
              <a:ext cx="12621564" cy="1399639"/>
              <a:chOff x="1287458" y="1880836"/>
              <a:chExt cx="6745691" cy="748048"/>
            </a:xfrm>
          </p:grpSpPr>
          <p:sp>
            <p:nvSpPr>
              <p:cNvPr id="6" name="Rectangle : coins arrondis 18 - 2">
                <a:extLst>
                  <a:ext uri="{FF2B5EF4-FFF2-40B4-BE49-F238E27FC236}">
                    <a16:creationId xmlns:a16="http://schemas.microsoft.com/office/drawing/2014/main" id="{A00F715A-067F-86C8-8D2C-491ED3DAA05B}"/>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7" name="ZoneTexte 6">
                <a:extLst>
                  <a:ext uri="{FF2B5EF4-FFF2-40B4-BE49-F238E27FC236}">
                    <a16:creationId xmlns:a16="http://schemas.microsoft.com/office/drawing/2014/main" id="{E57D20E1-D24E-0C5B-AECE-00F619557DAB}"/>
                  </a:ext>
                </a:extLst>
              </p:cNvPr>
              <p:cNvSpPr txBox="1"/>
              <p:nvPr/>
            </p:nvSpPr>
            <p:spPr>
              <a:xfrm>
                <a:off x="1287458" y="2087646"/>
                <a:ext cx="6168633"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Lire et écrire </a:t>
                </a:r>
                <a:r>
                  <a:rPr lang="fr-FR" sz="2000" b="1" dirty="0">
                    <a:solidFill>
                      <a:srgbClr val="4F81BD"/>
                    </a:solidFill>
                    <a:latin typeface="Microsoft Uighur" panose="02000000000000000000" pitchFamily="2" charset="-78"/>
                    <a:cs typeface="Microsoft Uighur" panose="02000000000000000000" pitchFamily="2" charset="-78"/>
                  </a:rPr>
                  <a:t>les graphèmes présentés. </a:t>
                </a:r>
              </a:p>
            </p:txBody>
          </p:sp>
          <p:sp>
            <p:nvSpPr>
              <p:cNvPr id="8" name="Oval 86">
                <a:extLst>
                  <a:ext uri="{FF2B5EF4-FFF2-40B4-BE49-F238E27FC236}">
                    <a16:creationId xmlns:a16="http://schemas.microsoft.com/office/drawing/2014/main" id="{D64A107A-2E1E-6946-6BC4-9B3D18C6205A}"/>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9" name="Graphique 8">
                <a:extLst>
                  <a:ext uri="{FF2B5EF4-FFF2-40B4-BE49-F238E27FC236}">
                    <a16:creationId xmlns:a16="http://schemas.microsoft.com/office/drawing/2014/main" id="{7872DD2A-9C62-70C6-B1A4-F446FBB45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sp>
        <p:nvSpPr>
          <p:cNvPr id="14" name="ZoneTexte 13">
            <a:extLst>
              <a:ext uri="{FF2B5EF4-FFF2-40B4-BE49-F238E27FC236}">
                <a16:creationId xmlns:a16="http://schemas.microsoft.com/office/drawing/2014/main" id="{6BF069FA-30A5-C278-AB56-84275188BE24}"/>
              </a:ext>
            </a:extLst>
          </p:cNvPr>
          <p:cNvSpPr txBox="1"/>
          <p:nvPr/>
        </p:nvSpPr>
        <p:spPr>
          <a:xfrm>
            <a:off x="1830623" y="4624348"/>
            <a:ext cx="6799027" cy="830997"/>
          </a:xfrm>
          <a:prstGeom prst="rect">
            <a:avLst/>
          </a:prstGeom>
          <a:noFill/>
        </p:spPr>
        <p:txBody>
          <a:bodyPr wrap="square">
            <a:spAutoFit/>
          </a:bodyPr>
          <a:lstStyle/>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Les objectifs de ma séance ont-ils été atteints ?  Sinon, pourquoi ? </a:t>
            </a:r>
          </a:p>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Que faudrait-il faire pour les prochaines séances ? </a:t>
            </a:r>
          </a:p>
        </p:txBody>
      </p:sp>
      <p:sp>
        <p:nvSpPr>
          <p:cNvPr id="16" name="Freeform 4">
            <a:extLst>
              <a:ext uri="{FF2B5EF4-FFF2-40B4-BE49-F238E27FC236}">
                <a16:creationId xmlns:a16="http://schemas.microsoft.com/office/drawing/2014/main" id="{6957875D-B494-8377-E10F-26B17E3EFBE0}"/>
              </a:ext>
            </a:extLst>
          </p:cNvPr>
          <p:cNvSpPr/>
          <p:nvPr/>
        </p:nvSpPr>
        <p:spPr>
          <a:xfrm rot="21482714">
            <a:off x="734951" y="4638923"/>
            <a:ext cx="870375" cy="927451"/>
          </a:xfrm>
          <a:custGeom>
            <a:avLst/>
            <a:gdLst/>
            <a:ahLst/>
            <a:cxnLst/>
            <a:rect l="l" t="t" r="r" b="b"/>
            <a:pathLst>
              <a:path w="1363289" h="1605587">
                <a:moveTo>
                  <a:pt x="0" y="0"/>
                </a:moveTo>
                <a:lnTo>
                  <a:pt x="1363289" y="0"/>
                </a:lnTo>
                <a:lnTo>
                  <a:pt x="1363289" y="1605587"/>
                </a:lnTo>
                <a:lnTo>
                  <a:pt x="0" y="16055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228635">
              <a:defRPr/>
            </a:pPr>
            <a:endParaRPr lang="fr-MA" sz="300">
              <a:solidFill>
                <a:prstClr val="black"/>
              </a:solidFill>
              <a:latin typeface="Dosis"/>
            </a:endParaRPr>
          </a:p>
        </p:txBody>
      </p:sp>
    </p:spTree>
    <p:extLst>
      <p:ext uri="{BB962C8B-B14F-4D97-AF65-F5344CB8AC3E}">
        <p14:creationId xmlns:p14="http://schemas.microsoft.com/office/powerpoint/2010/main" val="2344065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59CD-A6C6-C82C-3FE8-97A9307808E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0CB42E0-36D9-507B-D496-D059B272F4C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038214C-2CB6-5DDD-B475-0C9BC62971C3}"/>
              </a:ext>
            </a:extLst>
          </p:cNvPr>
          <p:cNvSpPr/>
          <p:nvPr/>
        </p:nvSpPr>
        <p:spPr>
          <a:xfrm>
            <a:off x="18390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19261" lvl="4" algn="ctr" defTabSz="457246"/>
            <a:r>
              <a:rPr lang="fr-MA" sz="2933" b="1" dirty="0">
                <a:solidFill>
                  <a:srgbClr val="106585"/>
                </a:solidFill>
                <a:latin typeface="Dosis" pitchFamily="2" charset="0"/>
              </a:rPr>
              <a:t>Le drapeau – la voiture - boire </a:t>
            </a:r>
          </a:p>
          <a:p>
            <a:pPr marL="1219261" lvl="4" algn="ctr" defTabSz="457246"/>
            <a:r>
              <a:rPr lang="fr-MA" sz="2933" b="1" dirty="0">
                <a:solidFill>
                  <a:srgbClr val="106585"/>
                </a:solidFill>
                <a:latin typeface="Dosis" pitchFamily="2" charset="0"/>
              </a:rPr>
              <a:t> </a:t>
            </a:r>
          </a:p>
        </p:txBody>
      </p:sp>
      <p:sp>
        <p:nvSpPr>
          <p:cNvPr id="23" name="Rectangle : coins arrondis 22">
            <a:extLst>
              <a:ext uri="{FF2B5EF4-FFF2-40B4-BE49-F238E27FC236}">
                <a16:creationId xmlns:a16="http://schemas.microsoft.com/office/drawing/2014/main" id="{27C8C984-3430-8910-301F-1ACDE3C2BFA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F3D67B1-384A-5530-5A16-B66A41BF7151}"/>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pic>
        <p:nvPicPr>
          <p:cNvPr id="2" name="Image 1" descr="Une image contenant croquis, dessin, illustration, Visage humain&#10;&#10;Le contenu généré par l’IA peut être incorrect.">
            <a:extLst>
              <a:ext uri="{FF2B5EF4-FFF2-40B4-BE49-F238E27FC236}">
                <a16:creationId xmlns:a16="http://schemas.microsoft.com/office/drawing/2014/main" id="{F4AABC4D-2A3B-2A47-4103-28CB2672AE51}"/>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8112" y="2837132"/>
            <a:ext cx="2925360" cy="3792269"/>
          </a:xfrm>
          <a:prstGeom prst="rect">
            <a:avLst/>
          </a:prstGeom>
        </p:spPr>
      </p:pic>
      <p:sp>
        <p:nvSpPr>
          <p:cNvPr id="4" name="Bulle narrative : rectangle à coins arrondis 3">
            <a:extLst>
              <a:ext uri="{FF2B5EF4-FFF2-40B4-BE49-F238E27FC236}">
                <a16:creationId xmlns:a16="http://schemas.microsoft.com/office/drawing/2014/main" id="{D781C9B8-A099-504B-BBE1-48840EF1296F}"/>
              </a:ext>
            </a:extLst>
          </p:cNvPr>
          <p:cNvSpPr/>
          <p:nvPr/>
        </p:nvSpPr>
        <p:spPr>
          <a:xfrm>
            <a:off x="2015613" y="2133911"/>
            <a:ext cx="6795686"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graphicFrame>
        <p:nvGraphicFramePr>
          <p:cNvPr id="3" name="Tableau 2">
            <a:extLst>
              <a:ext uri="{FF2B5EF4-FFF2-40B4-BE49-F238E27FC236}">
                <a16:creationId xmlns:a16="http://schemas.microsoft.com/office/drawing/2014/main" id="{B7A7E3F0-2362-2BE1-6B1A-020860AFDDFD}"/>
              </a:ext>
            </a:extLst>
          </p:cNvPr>
          <p:cNvGraphicFramePr>
            <a:graphicFrameLocks noGrp="1"/>
          </p:cNvGraphicFramePr>
          <p:nvPr>
            <p:custDataLst>
              <p:tags r:id="rId1"/>
            </p:custDataLst>
          </p:nvPr>
        </p:nvGraphicFramePr>
        <p:xfrm>
          <a:off x="1" y="-11545"/>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ZoneTexte 6">
            <a:extLst>
              <a:ext uri="{FF2B5EF4-FFF2-40B4-BE49-F238E27FC236}">
                <a16:creationId xmlns:a16="http://schemas.microsoft.com/office/drawing/2014/main" id="{E7F4D0D9-643E-1B76-3A17-8D611D23C6B9}"/>
              </a:ext>
            </a:extLst>
          </p:cNvPr>
          <p:cNvSpPr txBox="1"/>
          <p:nvPr/>
        </p:nvSpPr>
        <p:spPr>
          <a:xfrm>
            <a:off x="1312557" y="422055"/>
            <a:ext cx="63246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Nous allons faire la dictée de ces mots. . </a:t>
            </a:r>
          </a:p>
        </p:txBody>
      </p:sp>
    </p:spTree>
    <p:extLst>
      <p:ext uri="{BB962C8B-B14F-4D97-AF65-F5344CB8AC3E}">
        <p14:creationId xmlns:p14="http://schemas.microsoft.com/office/powerpoint/2010/main" val="25359849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D293-54FD-E1C3-29A7-6C09C1C6FCA9}"/>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50883317-3F24-02C9-EF57-44C8DF2444D8}"/>
              </a:ext>
            </a:extLst>
          </p:cNvPr>
          <p:cNvSpPr/>
          <p:nvPr/>
        </p:nvSpPr>
        <p:spPr>
          <a:xfrm>
            <a:off x="1143000" y="857250"/>
            <a:ext cx="699135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MA" sz="675" dirty="0">
              <a:latin typeface="Dosis" pitchFamily="2" charset="0"/>
            </a:endParaRPr>
          </a:p>
        </p:txBody>
      </p:sp>
      <p:sp>
        <p:nvSpPr>
          <p:cNvPr id="3" name="Freeform 2">
            <a:extLst>
              <a:ext uri="{FF2B5EF4-FFF2-40B4-BE49-F238E27FC236}">
                <a16:creationId xmlns:a16="http://schemas.microsoft.com/office/drawing/2014/main" id="{BB68F345-DD1C-7B72-B057-4B43A76FE0BB}"/>
              </a:ext>
            </a:extLst>
          </p:cNvPr>
          <p:cNvSpPr/>
          <p:nvPr/>
        </p:nvSpPr>
        <p:spPr>
          <a:xfrm>
            <a:off x="1323975" y="1549561"/>
            <a:ext cx="6810375" cy="366583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257201"/>
            <a:r>
              <a:rPr lang="fr-MA" sz="1600" b="1" dirty="0">
                <a:latin typeface="Dosis" pitchFamily="2" charset="0"/>
              </a:rPr>
              <a:t>Objectifs de l’activité:</a:t>
            </a:r>
          </a:p>
          <a:p>
            <a:pPr defTabSz="257201"/>
            <a:r>
              <a:rPr lang="fr-FR" sz="1200" dirty="0">
                <a:latin typeface="Dosis" pitchFamily="2" charset="0"/>
              </a:rPr>
              <a:t>Lire des mots avec les graphèmes complexes présentés.</a:t>
            </a:r>
          </a:p>
          <a:p>
            <a:pPr defTabSz="257201"/>
            <a:r>
              <a:rPr lang="fr-MA" sz="1600" b="1" dirty="0">
                <a:latin typeface="Dosis" pitchFamily="2" charset="0"/>
              </a:rPr>
              <a:t>Les outils: </a:t>
            </a:r>
            <a:r>
              <a:rPr lang="fr-MA" sz="1200" dirty="0">
                <a:latin typeface="Dosis" pitchFamily="2" charset="0"/>
              </a:rPr>
              <a:t>un petit panier, cartes des graphèmes et des mots, objet pour faire le signal.</a:t>
            </a:r>
          </a:p>
          <a:p>
            <a:pPr defTabSz="257201"/>
            <a:r>
              <a:rPr lang="fr-MA" sz="1600" b="1" dirty="0">
                <a:latin typeface="Dosis" pitchFamily="2" charset="0"/>
              </a:rPr>
              <a:t>La durée: </a:t>
            </a:r>
            <a:r>
              <a:rPr lang="fr-MA" sz="1200" b="1" dirty="0">
                <a:solidFill>
                  <a:prstClr val="black">
                    <a:hueOff val="0"/>
                    <a:satOff val="0"/>
                    <a:lumOff val="0"/>
                    <a:alphaOff val="0"/>
                  </a:prstClr>
                </a:solidFill>
                <a:latin typeface="Dosis" pitchFamily="2" charset="0"/>
                <a:cs typeface="Arial" panose="020B0604020202020204" pitchFamily="34" charset="0"/>
              </a:rPr>
              <a:t>10 min</a:t>
            </a:r>
          </a:p>
          <a:p>
            <a:pPr defTabSz="257201"/>
            <a:r>
              <a:rPr lang="fr-MA" sz="1600" b="1" dirty="0">
                <a:latin typeface="Dosis" pitchFamily="2" charset="0"/>
              </a:rPr>
              <a:t>Les étapes de l’activité:</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Dans un petit panier, L’enseignant(e) met un ensemble de cartes contenant des mots avec les  graphèmes présentés pendant la séance. Il les présente l’une après l’autre aux apprenants </a:t>
            </a:r>
            <a:r>
              <a:rPr lang="fr-MA" sz="1200" b="1" dirty="0">
                <a:solidFill>
                  <a:prstClr val="black">
                    <a:hueOff val="0"/>
                    <a:satOff val="0"/>
                    <a:lumOff val="0"/>
                    <a:alphaOff val="0"/>
                  </a:prstClr>
                </a:solidFill>
                <a:latin typeface="Dosis" pitchFamily="2" charset="0"/>
                <a:cs typeface="Arial" panose="020B0604020202020204" pitchFamily="34" charset="0"/>
              </a:rPr>
              <a:t>sans les lire;</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Les apprenants s’assoient  en cercle (ou restent à leur places) et  au signal (musique ou applaudissement),  ils font passer le panier;</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Une fois le signal (musique ou applaudissement) s’arrête , l’apprenant qui a le panier pioche une seule carte sans regarder dans le panier, il lit et la montre aux autres. Après validation de sa lecture, les élèves  répètent en écho. Ensuite le panier continue de circuler; le jeu continue jusqu’à la lecture de toutes les cartes du panier. Encourager tous les élèves pour leurs progrès. </a:t>
            </a:r>
          </a:p>
          <a:p>
            <a:pPr>
              <a:lnSpc>
                <a:spcPct val="107000"/>
              </a:lnSpc>
              <a:spcAft>
                <a:spcPts val="400"/>
              </a:spcAft>
              <a:defRPr/>
            </a:pPr>
            <a:r>
              <a:rPr lang="fr-MA" sz="1000" b="1" dirty="0">
                <a:solidFill>
                  <a:prstClr val="black">
                    <a:hueOff val="0"/>
                    <a:satOff val="0"/>
                    <a:lumOff val="0"/>
                    <a:alphaOff val="0"/>
                  </a:prstClr>
                </a:solidFill>
                <a:latin typeface="Dosis" pitchFamily="2" charset="0"/>
                <a:cs typeface="Arial" panose="020B0604020202020204" pitchFamily="34" charset="0"/>
              </a:rPr>
              <a:t>Remarques</a:t>
            </a:r>
            <a:r>
              <a:rPr lang="fr-MA" sz="1200" dirty="0">
                <a:solidFill>
                  <a:prstClr val="black">
                    <a:hueOff val="0"/>
                    <a:satOff val="0"/>
                    <a:lumOff val="0"/>
                    <a:alphaOff val="0"/>
                  </a:prstClr>
                </a:solidFill>
                <a:latin typeface="Dosis" pitchFamily="2" charset="0"/>
                <a:cs typeface="Arial" panose="020B0604020202020204" pitchFamily="34" charset="0"/>
              </a:rPr>
              <a:t>: </a:t>
            </a:r>
          </a:p>
          <a:p>
            <a:pPr marL="171458" indent="-171458">
              <a:lnSpc>
                <a:spcPct val="107000"/>
              </a:lnSpc>
              <a:spcAft>
                <a:spcPts val="400"/>
              </a:spcAft>
              <a:buFont typeface="Wingdings" panose="05000000000000000000" pitchFamily="2" charset="2"/>
              <a:buChar char="§"/>
              <a:defRPr/>
            </a:pPr>
            <a:r>
              <a:rPr lang="fr-MA" sz="1000" dirty="0">
                <a:solidFill>
                  <a:prstClr val="black">
                    <a:hueOff val="0"/>
                    <a:satOff val="0"/>
                    <a:lumOff val="0"/>
                    <a:alphaOff val="0"/>
                  </a:prstClr>
                </a:solidFill>
                <a:latin typeface="Dosis" pitchFamily="2" charset="0"/>
                <a:cs typeface="Arial" panose="020B0604020202020204" pitchFamily="34" charset="0"/>
              </a:rPr>
              <a:t>Plus tard,  on demande aux apprenants au fur et à mesure de produire un mot contenant un graphème pioché;</a:t>
            </a:r>
          </a:p>
          <a:p>
            <a:pPr marL="171458" indent="-171458">
              <a:lnSpc>
                <a:spcPct val="107000"/>
              </a:lnSpc>
              <a:spcAft>
                <a:spcPts val="400"/>
              </a:spcAft>
              <a:buFont typeface="Wingdings" panose="05000000000000000000" pitchFamily="2" charset="2"/>
              <a:buChar char="§"/>
              <a:defRPr/>
            </a:pPr>
            <a:r>
              <a:rPr lang="fr-FR" sz="1000" dirty="0">
                <a:solidFill>
                  <a:prstClr val="black">
                    <a:hueOff val="0"/>
                    <a:satOff val="0"/>
                    <a:lumOff val="0"/>
                    <a:alphaOff val="0"/>
                  </a:prstClr>
                </a:solidFill>
                <a:latin typeface="Dosis" pitchFamily="2" charset="0"/>
                <a:cs typeface="Arial" panose="020B0604020202020204" pitchFamily="34" charset="0"/>
              </a:rPr>
              <a:t>À la fin de chaque séance, le panier sera complété par les nouveaux graphèmes et mots appris, tandis que les cartes de graphèmes et de mots déjà maîtrisés et ne présentant plus de difficulté, seront retirées.</a:t>
            </a:r>
          </a:p>
        </p:txBody>
      </p:sp>
      <p:sp>
        <p:nvSpPr>
          <p:cNvPr id="14" name="Titre 1">
            <a:extLst>
              <a:ext uri="{FF2B5EF4-FFF2-40B4-BE49-F238E27FC236}">
                <a16:creationId xmlns:a16="http://schemas.microsoft.com/office/drawing/2014/main" id="{6A734DF0-1CE7-BB68-0E1B-69D71E3AB580}"/>
              </a:ext>
            </a:extLst>
          </p:cNvPr>
          <p:cNvSpPr txBox="1">
            <a:spLocks/>
          </p:cNvSpPr>
          <p:nvPr/>
        </p:nvSpPr>
        <p:spPr>
          <a:xfrm>
            <a:off x="2857500" y="948049"/>
            <a:ext cx="2933700" cy="499925"/>
          </a:xfrm>
          <a:prstGeom prst="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vert="horz" lIns="45720" tIns="22860" rIns="45720" bIns="2286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457223" rtl="1">
              <a:lnSpc>
                <a:spcPct val="100000"/>
              </a:lnSpc>
              <a:spcBef>
                <a:spcPts val="0"/>
              </a:spcBef>
              <a:defRPr/>
            </a:pPr>
            <a:r>
              <a:rPr lang="fr-FR" sz="2400" b="1" dirty="0">
                <a:solidFill>
                  <a:prstClr val="black"/>
                </a:solidFill>
                <a:latin typeface="Calibri" panose="020F0502020204030204"/>
              </a:rPr>
              <a:t>Jeu du panier</a:t>
            </a:r>
            <a:r>
              <a:rPr lang="fr-FR" sz="2400" dirty="0">
                <a:solidFill>
                  <a:prstClr val="black"/>
                </a:solidFill>
                <a:latin typeface="Calibri" panose="020F0502020204030204"/>
              </a:rPr>
              <a:t> </a:t>
            </a:r>
            <a:r>
              <a:rPr lang="ar-MA" sz="2400" dirty="0">
                <a:solidFill>
                  <a:prstClr val="black"/>
                </a:solidFill>
                <a:latin typeface="Calibri" panose="020F0502020204030204"/>
                <a:cs typeface="Arial" panose="020B0604020202020204" pitchFamily="34" charset="0"/>
              </a:rPr>
              <a:t> </a:t>
            </a:r>
            <a:endParaRPr lang="fr-FR" sz="2400" dirty="0">
              <a:solidFill>
                <a:prstClr val="black"/>
              </a:solidFill>
              <a:latin typeface="Calibri" panose="020F0502020204030204"/>
            </a:endParaRPr>
          </a:p>
        </p:txBody>
      </p:sp>
      <p:pic>
        <p:nvPicPr>
          <p:cNvPr id="2" name="Image 1">
            <a:extLst>
              <a:ext uri="{FF2B5EF4-FFF2-40B4-BE49-F238E27FC236}">
                <a16:creationId xmlns:a16="http://schemas.microsoft.com/office/drawing/2014/main" id="{621B2603-9C8C-420F-CB85-D54EAE499F4B}"/>
              </a:ext>
            </a:extLst>
          </p:cNvPr>
          <p:cNvPicPr>
            <a:picLocks noChangeAspect="1"/>
          </p:cNvPicPr>
          <p:nvPr/>
        </p:nvPicPr>
        <p:blipFill>
          <a:blip r:embed="rId4"/>
          <a:stretch>
            <a:fillRect/>
          </a:stretch>
        </p:blipFill>
        <p:spPr>
          <a:xfrm>
            <a:off x="6774531" y="967199"/>
            <a:ext cx="952289" cy="1164723"/>
          </a:xfrm>
          <a:prstGeom prst="rect">
            <a:avLst/>
          </a:prstGeom>
        </p:spPr>
      </p:pic>
    </p:spTree>
    <p:extLst>
      <p:ext uri="{BB962C8B-B14F-4D97-AF65-F5344CB8AC3E}">
        <p14:creationId xmlns:p14="http://schemas.microsoft.com/office/powerpoint/2010/main" val="385483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57A3-E998-69F7-F5F7-A301ADF12A1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0DF9E5A-6C1E-ABFB-53F4-8CAD013C4C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AD671ED-0BF0-DC82-96D4-753DF5DF7782}"/>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drapeau</a:t>
            </a:r>
          </a:p>
        </p:txBody>
      </p:sp>
      <p:sp>
        <p:nvSpPr>
          <p:cNvPr id="23" name="Rectangle : coins arrondis 22">
            <a:extLst>
              <a:ext uri="{FF2B5EF4-FFF2-40B4-BE49-F238E27FC236}">
                <a16:creationId xmlns:a16="http://schemas.microsoft.com/office/drawing/2014/main" id="{4D2CD961-C57B-0CFE-2483-036EF5BE5E1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C107880-BFE9-EC53-4D83-ECC9F9DFB0C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E5C232B9-392E-E8AD-1916-700AA0BCED0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6ACBC09-B1BF-C6D5-5263-AEE8690A5773}"/>
              </a:ext>
            </a:extLst>
          </p:cNvPr>
          <p:cNvSpPr txBox="1"/>
          <p:nvPr/>
        </p:nvSpPr>
        <p:spPr>
          <a:xfrm>
            <a:off x="1140864" y="376715"/>
            <a:ext cx="7158095"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 le </a:t>
            </a:r>
            <a:r>
              <a:rPr lang="fr-FR" sz="1500" b="1" dirty="0" err="1">
                <a:solidFill>
                  <a:prstClr val="white">
                    <a:lumMod val="65000"/>
                  </a:prstClr>
                </a:solidFill>
                <a:latin typeface="Dosis" pitchFamily="2" charset="0"/>
              </a:rPr>
              <a:t>dra</a:t>
            </a:r>
            <a:r>
              <a:rPr lang="fr-FR" sz="1500" b="1" dirty="0">
                <a:solidFill>
                  <a:prstClr val="white">
                    <a:lumMod val="65000"/>
                  </a:prstClr>
                </a:solidFill>
                <a:latin typeface="Dosis" pitchFamily="2" charset="0"/>
              </a:rPr>
              <a:t>- peau » drapeau . lisons ensemble: le drapeau</a:t>
            </a:r>
          </a:p>
        </p:txBody>
      </p:sp>
    </p:spTree>
    <p:extLst>
      <p:ext uri="{BB962C8B-B14F-4D97-AF65-F5344CB8AC3E}">
        <p14:creationId xmlns:p14="http://schemas.microsoft.com/office/powerpoint/2010/main" val="321693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1EB80-2605-AAF9-2C99-36E443AAEFC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CF87DF-5C63-74F1-DD77-680721C6B85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6216E22-BF40-634F-3565-857C27F7B1E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144C2E-4071-BEA6-C20E-0093FFABCE4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5478FA9-502E-FF63-4CB8-FF9FFC1B71D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C079F153-C350-283E-B43C-CFA40943B5D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317839C9-1363-32B4-825C-90DC35B23E1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1F970BC-1635-1984-F73E-3ED890E34F9E}"/>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3052105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23057-839B-F976-ADFA-DDFC72CDDF5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449D7B-AE0B-6208-39AC-D909386FCC3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C8A0B2D-E5B0-EC88-D1E0-AE017F4E5AC5}"/>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4EDD528-BEC2-D391-4346-4D58B82B517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F9C9342-5CAF-48E5-9B8E-8CD6EC9B272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3F692BA-8E45-04A7-3227-E9889D3BAA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ADCE0C61-7A72-6033-9355-5A518FA5CBF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D5508FB-C21E-5AD7-7E5D-2A5C75C5715F}"/>
              </a:ext>
            </a:extLst>
          </p:cNvPr>
          <p:cNvSpPr txBox="1"/>
          <p:nvPr/>
        </p:nvSpPr>
        <p:spPr>
          <a:xfrm>
            <a:off x="1009807" y="319461"/>
            <a:ext cx="6629858" cy="84093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les ardoises. Corrigez.</a:t>
            </a:r>
          </a:p>
          <a:p>
            <a:pPr marL="0" lvl="1" defTabSz="457246">
              <a:lnSpc>
                <a:spcPts val="2011"/>
              </a:lnSpc>
              <a:spcBef>
                <a:spcPct val="0"/>
              </a:spcBef>
              <a:defRPr/>
            </a:pPr>
            <a:r>
              <a:rPr lang="fr-FR" sz="1500" i="1" dirty="0">
                <a:solidFill>
                  <a:prstClr val="white">
                    <a:lumMod val="65000"/>
                  </a:prstClr>
                </a:solidFill>
                <a:latin typeface="Dosis" pitchFamily="2" charset="0"/>
              </a:rPr>
              <a:t>Fournir une rétroaction positive ou corrective</a:t>
            </a:r>
            <a:r>
              <a:rPr lang="fr-FR" sz="1500" b="1" dirty="0">
                <a:solidFill>
                  <a:prstClr val="white">
                    <a:lumMod val="65000"/>
                  </a:prstClr>
                </a:solidFill>
                <a:latin typeface="Dosis" pitchFamily="2" charset="0"/>
              </a:rPr>
              <a:t>.</a:t>
            </a:r>
          </a:p>
          <a:p>
            <a:pPr marL="0" lvl="1" defTabSz="457246">
              <a:lnSpc>
                <a:spcPts val="2011"/>
              </a:lnSpc>
              <a:spcBef>
                <a:spcPct val="0"/>
              </a:spcBef>
              <a:defRPr/>
            </a:pPr>
            <a:endParaRPr lang="fr-FR" sz="1500" b="1" dirty="0">
              <a:solidFill>
                <a:prstClr val="white">
                  <a:lumMod val="65000"/>
                </a:prstClr>
              </a:solidFill>
              <a:latin typeface="Dosis" pitchFamily="2" charset="0"/>
            </a:endParaRPr>
          </a:p>
        </p:txBody>
      </p:sp>
      <p:sp>
        <p:nvSpPr>
          <p:cNvPr id="9" name="ZoneTexte 8">
            <a:extLst>
              <a:ext uri="{FF2B5EF4-FFF2-40B4-BE49-F238E27FC236}">
                <a16:creationId xmlns:a16="http://schemas.microsoft.com/office/drawing/2014/main" id="{BC015A05-61EA-3566-B671-F7C44EA89EE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Le drapeau</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01768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F7FB5-9FCB-0DC0-BDF9-77CEED533A2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E5E0F0-6F6C-7C4F-6807-22A74C90DF01}"/>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482D1F-C16F-5863-1F9C-03F8A231A8BD}"/>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La voiture</a:t>
            </a:r>
          </a:p>
        </p:txBody>
      </p:sp>
      <p:sp>
        <p:nvSpPr>
          <p:cNvPr id="23" name="Rectangle : coins arrondis 22">
            <a:extLst>
              <a:ext uri="{FF2B5EF4-FFF2-40B4-BE49-F238E27FC236}">
                <a16:creationId xmlns:a16="http://schemas.microsoft.com/office/drawing/2014/main" id="{144EA1BB-DF75-3312-5D44-39841E07C285}"/>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6FD4F6C-76D2-CA10-E8D8-B5082C49C374}"/>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3E8855C-D1FF-A9F0-73A9-FD382DBBAA3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A85E0C13-3742-4F23-DEE3-C9491846254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MA" sz="1500" b="1" dirty="0">
                <a:solidFill>
                  <a:prstClr val="white">
                    <a:lumMod val="65000"/>
                  </a:prstClr>
                </a:solidFill>
                <a:latin typeface="Dosis" pitchFamily="2" charset="0"/>
              </a:rPr>
              <a:t>la </a:t>
            </a:r>
            <a:r>
              <a:rPr lang="fr-MA" sz="1500" b="1" dirty="0" err="1">
                <a:solidFill>
                  <a:prstClr val="white">
                    <a:lumMod val="65000"/>
                  </a:prstClr>
                </a:solidFill>
                <a:latin typeface="Dosis" pitchFamily="2" charset="0"/>
              </a:rPr>
              <a:t>voi</a:t>
            </a:r>
            <a:r>
              <a:rPr lang="fr-MA" sz="1500" b="1" dirty="0">
                <a:solidFill>
                  <a:prstClr val="white">
                    <a:lumMod val="65000"/>
                  </a:prstClr>
                </a:solidFill>
                <a:latin typeface="Dosis" pitchFamily="2" charset="0"/>
              </a:rPr>
              <a:t>- ture</a:t>
            </a:r>
            <a:r>
              <a:rPr lang="fr-FR" sz="1500" b="1" dirty="0">
                <a:solidFill>
                  <a:prstClr val="white">
                    <a:lumMod val="65000"/>
                  </a:prstClr>
                </a:solidFill>
                <a:latin typeface="Dosis" pitchFamily="2" charset="0"/>
              </a:rPr>
              <a:t>- voiture . Lisons ensemble:  la voiture</a:t>
            </a:r>
          </a:p>
          <a:p>
            <a:pPr marL="0" lvl="1" defTabSz="457246">
              <a:lnSpc>
                <a:spcPts val="2011"/>
              </a:lnSpc>
              <a:spcBef>
                <a:spcPct val="0"/>
              </a:spcBef>
            </a:pPr>
            <a:r>
              <a:rPr lang="fr-FR"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3647542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3B289-09FB-B374-F5E5-5B3017DD3F9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E8BE0F-4848-AD43-CA0A-2F001F2D8598}"/>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C7227EDC-A4A7-5E64-ECE4-75461F0D80C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CEBBBD68-1826-0C6F-B962-96029619B907}"/>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590AE05-78D4-AA53-BD8A-8947BF3D852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BE0568A-755A-0A7A-86A8-C1E339CBB8E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1EC8E2C-486B-7187-AF66-49C2D4606A0A}"/>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11CE807-9936-7B71-1C63-AD611EAE22CB}"/>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le mot sur les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411142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60AD2-6641-BEBC-69D5-11B8A150E9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DD4E49-4042-A6B8-0C07-CDC8E9FCF27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258BC7E-14D9-77C7-3C67-57166107E26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B0BF538-8314-952F-5D46-F3810FC9ECF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8BE6A72-67FB-73D1-4014-EDC67BAC99E0}"/>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85EF8205-7CEE-AA24-D638-D507BD13B0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C313D7D1-B51B-BA59-18BF-2C74A737496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9411886-38C5-8CB7-8B60-58CE9FD8C81D}"/>
              </a:ext>
            </a:extLst>
          </p:cNvPr>
          <p:cNvSpPr txBox="1"/>
          <p:nvPr/>
        </p:nvSpPr>
        <p:spPr>
          <a:xfrm>
            <a:off x="1009807" y="319462"/>
            <a:ext cx="6629858"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Corrigez. </a:t>
            </a:r>
          </a:p>
          <a:p>
            <a:pPr marL="0" lvl="1" defTabSz="457246">
              <a:lnSpc>
                <a:spcPts val="2011"/>
              </a:lnSpc>
              <a:spcBef>
                <a:spcPct val="0"/>
              </a:spcBef>
              <a:defRPr/>
            </a:pPr>
            <a:r>
              <a:rPr lang="fr-FR" sz="1500" i="1" dirty="0">
                <a:solidFill>
                  <a:prstClr val="white">
                    <a:lumMod val="65000"/>
                  </a:prstClr>
                </a:solidFill>
                <a:latin typeface="Dosis" pitchFamily="2" charset="0"/>
              </a:rPr>
              <a:t>Fournir une rétroaction positive ou corrective</a:t>
            </a:r>
            <a:r>
              <a:rPr lang="fr-FR" sz="15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B615C282-86E9-6556-0672-380FF15610C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La voiture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724221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F1F9-06E5-61EA-BC4A-A01AE290D3F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4D02A81-F69E-5A85-A25D-E29CB738B7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EDA35CE-77B2-7974-93A9-D0A622B2F7A7}"/>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boire</a:t>
            </a:r>
            <a:r>
              <a:rPr lang="fr-MA" sz="9200" b="1" dirty="0">
                <a:solidFill>
                  <a:srgbClr val="106585"/>
                </a:solidFill>
                <a:latin typeface="Dosis" pitchFamily="2" charset="0"/>
              </a:rPr>
              <a:t> </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4828EC6-EDFE-CB2D-7DDD-EACA2B81580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193A8DD8-E8F8-8CC9-A006-B96FE18F8BAE}"/>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911CAC9-28CD-42C9-FCE2-B72EA6D20497}"/>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E141531-A316-C37D-07EF-B11995E8BD3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«boire». Lisons ensemble boire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643244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C230-04FA-0271-A8D4-FC809B284E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D0392B-B549-2ECF-E5CB-EDB40F1A1D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3259537-0F4A-2A0D-9FE6-36ED707AFA0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E125BDD-3080-BCE2-7E2D-370EDA52691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29B26C2-B3C0-C20A-959E-DB3E24BC07B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AF75894-4D4B-850D-3C23-E7F71D90575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60A09B71-7671-A67A-BE57-0C8A50C658A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66C118-4A78-FA67-C844-0DB93DDF7CA2}"/>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133883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E008-81BD-CA54-7FD4-38DFF848A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F9238-08A7-824E-B7B5-E45F43687258}"/>
              </a:ext>
            </a:extLst>
          </p:cNvPr>
          <p:cNvSpPr/>
          <p:nvPr>
            <p:custDataLst>
              <p:tags r:id="rId1"/>
            </p:custDataLst>
          </p:nvPr>
        </p:nvSpPr>
        <p:spPr>
          <a:xfrm>
            <a:off x="0" y="-1"/>
            <a:ext cx="9144000" cy="68580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t="-5555" b="-5555"/>
            </a:stretch>
          </a:blipFill>
        </p:spPr>
        <p:txBody>
          <a:bodyPr/>
          <a:lstStyle/>
          <a:p>
            <a:pPr algn="just">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09A8A67D-BD6C-2C18-1ED1-EA5AAD765FDD}"/>
              </a:ext>
            </a:extLst>
          </p:cNvPr>
          <p:cNvGrpSpPr/>
          <p:nvPr>
            <p:custDataLst>
              <p:tags r:id="rId2"/>
            </p:custDataLst>
          </p:nvPr>
        </p:nvGrpSpPr>
        <p:grpSpPr>
          <a:xfrm>
            <a:off x="369905" y="369132"/>
            <a:ext cx="8404185" cy="6091085"/>
            <a:chOff x="0" y="0"/>
            <a:chExt cx="3895412" cy="2555175"/>
          </a:xfrm>
        </p:grpSpPr>
        <p:sp>
          <p:nvSpPr>
            <p:cNvPr id="4" name="Freeform 4">
              <a:extLst>
                <a:ext uri="{FF2B5EF4-FFF2-40B4-BE49-F238E27FC236}">
                  <a16:creationId xmlns:a16="http://schemas.microsoft.com/office/drawing/2014/main" id="{8906DAE8-1A29-8E01-58C6-DDBDB2A85B8E}"/>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66F7EA69-280A-ACCD-8877-EEA888CF99A9}"/>
                </a:ext>
              </a:extLst>
            </p:cNvPr>
            <p:cNvSpPr txBox="1"/>
            <p:nvPr/>
          </p:nvSpPr>
          <p:spPr>
            <a:xfrm>
              <a:off x="0" y="-47625"/>
              <a:ext cx="812800" cy="860425"/>
            </a:xfrm>
            <a:prstGeom prst="rect">
              <a:avLst/>
            </a:prstGeom>
          </p:spPr>
          <p:txBody>
            <a:bodyPr lIns="25400" tIns="25400" rIns="25400" bIns="25400" rtlCol="0" anchor="ctr"/>
            <a:lstStyle/>
            <a:p>
              <a:pPr algn="just">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0F54C807-D94D-2A36-9EE1-7A07C07B6F46}"/>
              </a:ext>
            </a:extLst>
          </p:cNvPr>
          <p:cNvSpPr/>
          <p:nvPr>
            <p:custDataLst>
              <p:tags r:id="rId3"/>
            </p:custDataLst>
          </p:nvPr>
        </p:nvSpPr>
        <p:spPr>
          <a:xfrm>
            <a:off x="627111" y="14967"/>
            <a:ext cx="619584"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just">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7F1F4DF9-5A0B-3C13-D21D-D2E6A1684560}"/>
              </a:ext>
            </a:extLst>
          </p:cNvPr>
          <p:cNvSpPr txBox="1"/>
          <p:nvPr>
            <p:custDataLst>
              <p:tags r:id="rId4"/>
            </p:custDataLst>
          </p:nvPr>
        </p:nvSpPr>
        <p:spPr>
          <a:xfrm>
            <a:off x="1492398" y="553698"/>
            <a:ext cx="7024491" cy="359073"/>
          </a:xfrm>
          <a:prstGeom prst="rect">
            <a:avLst/>
          </a:prstGeom>
        </p:spPr>
        <p:txBody>
          <a:bodyPr wrap="square" lIns="0" tIns="0" rIns="0" bIns="0" rtlCol="0" anchor="t">
            <a:spAutoFit/>
          </a:bodyPr>
          <a:lstStyle/>
          <a:p>
            <a:pPr algn="just">
              <a:lnSpc>
                <a:spcPts val="2800"/>
              </a:lnSpc>
              <a:defRPr/>
            </a:pPr>
            <a:r>
              <a:rPr lang="fr-FR" sz="2400" b="1" dirty="0">
                <a:solidFill>
                  <a:srgbClr val="1F497D"/>
                </a:solidFill>
                <a:latin typeface="Dosis" pitchFamily="2" charset="0"/>
              </a:rPr>
              <a:t> Recommandations générales pour les enseignant</a:t>
            </a:r>
            <a:r>
              <a:rPr lang="fr-FR" sz="1600" b="1" dirty="0">
                <a:solidFill>
                  <a:srgbClr val="1F497D"/>
                </a:solidFill>
                <a:latin typeface="Dosis" pitchFamily="2" charset="0"/>
              </a:rPr>
              <a:t>(</a:t>
            </a:r>
            <a:r>
              <a:rPr lang="fr-FR" sz="2400" b="1" dirty="0">
                <a:solidFill>
                  <a:srgbClr val="1F497D"/>
                </a:solidFill>
                <a:latin typeface="Dosis" pitchFamily="2" charset="0"/>
              </a:rPr>
              <a:t>e</a:t>
            </a:r>
            <a:r>
              <a:rPr lang="fr-FR" sz="1600" b="1" dirty="0">
                <a:solidFill>
                  <a:srgbClr val="1F497D"/>
                </a:solidFill>
                <a:latin typeface="Dosis" pitchFamily="2" charset="0"/>
              </a:rPr>
              <a:t>)</a:t>
            </a:r>
            <a:r>
              <a:rPr lang="fr-FR" sz="2400" b="1" dirty="0">
                <a:solidFill>
                  <a:srgbClr val="1F497D"/>
                </a:solidFill>
                <a:latin typeface="Dosis" pitchFamily="2" charset="0"/>
              </a:rPr>
              <a:t>s</a:t>
            </a:r>
          </a:p>
        </p:txBody>
      </p:sp>
      <p:sp>
        <p:nvSpPr>
          <p:cNvPr id="10" name="TextBox 10">
            <a:extLst>
              <a:ext uri="{FF2B5EF4-FFF2-40B4-BE49-F238E27FC236}">
                <a16:creationId xmlns:a16="http://schemas.microsoft.com/office/drawing/2014/main" id="{5C54C451-A5DF-C32B-A0BB-431F0DF078A1}"/>
              </a:ext>
            </a:extLst>
          </p:cNvPr>
          <p:cNvSpPr txBox="1"/>
          <p:nvPr>
            <p:custDataLst>
              <p:tags r:id="rId5"/>
            </p:custDataLst>
          </p:nvPr>
        </p:nvSpPr>
        <p:spPr>
          <a:xfrm>
            <a:off x="369903" y="1757416"/>
            <a:ext cx="8164492" cy="244811"/>
          </a:xfrm>
          <a:prstGeom prst="rect">
            <a:avLst/>
          </a:prstGeom>
        </p:spPr>
        <p:txBody>
          <a:bodyPr wrap="square" lIns="0" tIns="0" rIns="0" bIns="0" rtlCol="0" anchor="t">
            <a:spAutoFit/>
          </a:bodyPr>
          <a:lstStyle/>
          <a:p>
            <a:pPr algn="just">
              <a:lnSpc>
                <a:spcPts val="2017"/>
              </a:lnSpc>
              <a:defRPr/>
            </a:pPr>
            <a:r>
              <a:rPr lang="en-US" sz="1600" b="1" dirty="0">
                <a:solidFill>
                  <a:srgbClr val="8DC63F"/>
                </a:solidFill>
                <a:latin typeface="Carelia"/>
              </a:rPr>
              <a:t>    </a:t>
            </a:r>
            <a:endParaRPr lang="fr-FR" sz="1400" dirty="0">
              <a:solidFill>
                <a:prstClr val="black">
                  <a:lumMod val="85000"/>
                  <a:lumOff val="15000"/>
                </a:prstClr>
              </a:solidFill>
              <a:latin typeface="Dosis" pitchFamily="2" charset="0"/>
            </a:endParaRPr>
          </a:p>
        </p:txBody>
      </p:sp>
      <p:sp>
        <p:nvSpPr>
          <p:cNvPr id="11" name="TextBox 10">
            <a:extLst>
              <a:ext uri="{FF2B5EF4-FFF2-40B4-BE49-F238E27FC236}">
                <a16:creationId xmlns:a16="http://schemas.microsoft.com/office/drawing/2014/main" id="{C22CA7A0-9821-F08A-F334-9BF4DE2DC24A}"/>
              </a:ext>
            </a:extLst>
          </p:cNvPr>
          <p:cNvSpPr txBox="1"/>
          <p:nvPr>
            <p:custDataLst>
              <p:tags r:id="rId6"/>
            </p:custDataLst>
          </p:nvPr>
        </p:nvSpPr>
        <p:spPr>
          <a:xfrm>
            <a:off x="243709" y="4988888"/>
            <a:ext cx="8164491" cy="244811"/>
          </a:xfrm>
          <a:prstGeom prst="rect">
            <a:avLst/>
          </a:prstGeom>
        </p:spPr>
        <p:txBody>
          <a:bodyPr wrap="square" lIns="0" tIns="0" rIns="0" bIns="0" rtlCol="0" anchor="t">
            <a:spAutoFit/>
          </a:bodyPr>
          <a:lstStyle/>
          <a:p>
            <a:pPr marL="530252" indent="-530252" algn="just">
              <a:lnSpc>
                <a:spcPts val="2017"/>
              </a:lnSpc>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2" name="TextBox 10">
            <a:extLst>
              <a:ext uri="{FF2B5EF4-FFF2-40B4-BE49-F238E27FC236}">
                <a16:creationId xmlns:a16="http://schemas.microsoft.com/office/drawing/2014/main" id="{CBD959DA-C419-89F1-727C-B6814A2611A3}"/>
              </a:ext>
            </a:extLst>
          </p:cNvPr>
          <p:cNvSpPr txBox="1"/>
          <p:nvPr>
            <p:custDataLst>
              <p:tags r:id="rId7"/>
            </p:custDataLst>
          </p:nvPr>
        </p:nvSpPr>
        <p:spPr>
          <a:xfrm>
            <a:off x="460851" y="5569772"/>
            <a:ext cx="8164490" cy="246221"/>
          </a:xfrm>
          <a:prstGeom prst="rect">
            <a:avLst/>
          </a:prstGeom>
        </p:spPr>
        <p:txBody>
          <a:bodyPr wrap="square" lIns="0" tIns="0" rIns="0" bIns="0" rtlCol="0" anchor="t">
            <a:spAutoFit/>
          </a:bodyPr>
          <a:lstStyle/>
          <a:p>
            <a:pPr marL="633445" indent="-633445" algn="just">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4" name="ZoneTexte 13">
            <a:extLst>
              <a:ext uri="{FF2B5EF4-FFF2-40B4-BE49-F238E27FC236}">
                <a16:creationId xmlns:a16="http://schemas.microsoft.com/office/drawing/2014/main" id="{F7903A23-7467-D54D-E20F-5FE269172A9C}"/>
              </a:ext>
            </a:extLst>
          </p:cNvPr>
          <p:cNvSpPr txBox="1"/>
          <p:nvPr/>
        </p:nvSpPr>
        <p:spPr>
          <a:xfrm>
            <a:off x="6601365" y="77770"/>
            <a:ext cx="1933030" cy="338554"/>
          </a:xfrm>
          <a:prstGeom prst="rect">
            <a:avLst/>
          </a:prstGeom>
          <a:noFill/>
        </p:spPr>
        <p:txBody>
          <a:bodyPr wrap="none" rtlCol="0">
            <a:spAutoFit/>
          </a:bodyPr>
          <a:lstStyle/>
          <a:p>
            <a:r>
              <a:rPr lang="fr-FR" sz="1600" i="1" dirty="0">
                <a:solidFill>
                  <a:schemeClr val="bg1">
                    <a:lumMod val="50000"/>
                  </a:schemeClr>
                </a:solidFill>
              </a:rPr>
              <a:t>Pour l’enseignant(e)  </a:t>
            </a:r>
          </a:p>
        </p:txBody>
      </p:sp>
      <p:sp>
        <p:nvSpPr>
          <p:cNvPr id="8" name="TextBox 10">
            <a:extLst>
              <a:ext uri="{FF2B5EF4-FFF2-40B4-BE49-F238E27FC236}">
                <a16:creationId xmlns:a16="http://schemas.microsoft.com/office/drawing/2014/main" id="{0DD32D9E-B744-6D14-0EF4-CC6600B2AB38}"/>
              </a:ext>
            </a:extLst>
          </p:cNvPr>
          <p:cNvSpPr txBox="1"/>
          <p:nvPr>
            <p:custDataLst>
              <p:tags r:id="rId8"/>
            </p:custDataLst>
          </p:nvPr>
        </p:nvSpPr>
        <p:spPr>
          <a:xfrm>
            <a:off x="369903" y="1097337"/>
            <a:ext cx="8164492" cy="5868914"/>
          </a:xfrm>
          <a:prstGeom prst="rect">
            <a:avLst/>
          </a:prstGeom>
        </p:spPr>
        <p:txBody>
          <a:bodyPr wrap="square" lIns="0" tIns="0" rIns="0" bIns="0" rtlCol="0" anchor="t">
            <a:spAutoFit/>
          </a:bodyPr>
          <a:lstStyle/>
          <a:p>
            <a:pPr marL="530252" indent="-530252" algn="just">
              <a:defRPr/>
            </a:pPr>
            <a:r>
              <a:rPr lang="fr-FR" dirty="0">
                <a:solidFill>
                  <a:prstClr val="black">
                    <a:lumMod val="85000"/>
                    <a:lumOff val="15000"/>
                  </a:prstClr>
                </a:solidFill>
                <a:latin typeface="Dosis" pitchFamily="2" charset="0"/>
              </a:rPr>
              <a:t>.   </a:t>
            </a:r>
            <a:r>
              <a:rPr lang="en-US" b="1" dirty="0">
                <a:solidFill>
                  <a:srgbClr val="106585"/>
                </a:solidFill>
                <a:latin typeface="Carelia"/>
              </a:rPr>
              <a:t>1. Se </a:t>
            </a:r>
            <a:r>
              <a:rPr lang="en-US" b="1" dirty="0" err="1">
                <a:solidFill>
                  <a:srgbClr val="106585"/>
                </a:solidFill>
                <a:latin typeface="Carelia"/>
              </a:rPr>
              <a:t>préparer</a:t>
            </a:r>
            <a:r>
              <a:rPr lang="en-US" b="1" dirty="0">
                <a:solidFill>
                  <a:srgbClr val="106585"/>
                </a:solidFill>
                <a:latin typeface="Carelia"/>
              </a:rPr>
              <a:t> </a:t>
            </a:r>
            <a:r>
              <a:rPr lang="en-US" dirty="0">
                <a:solidFill>
                  <a:srgbClr val="106585"/>
                </a:solidFill>
                <a:latin typeface="Carelia"/>
              </a:rPr>
              <a:t>: </a:t>
            </a:r>
            <a:r>
              <a:rPr lang="en-US" dirty="0">
                <a:solidFill>
                  <a:prstClr val="black">
                    <a:lumMod val="85000"/>
                    <a:lumOff val="15000"/>
                  </a:prstClr>
                </a:solidFill>
                <a:latin typeface="Dosis" pitchFamily="2" charset="0"/>
              </a:rPr>
              <a:t>lire attentivement </a:t>
            </a:r>
            <a:r>
              <a:rPr lang="fr-FR" dirty="0">
                <a:solidFill>
                  <a:prstClr val="black">
                    <a:lumMod val="85000"/>
                    <a:lumOff val="15000"/>
                  </a:prstClr>
                </a:solidFill>
                <a:latin typeface="Dosis" pitchFamily="2" charset="0"/>
              </a:rPr>
              <a:t>l’ensemble des diapositives en amont afin de s’en imprégner et élaborer la carte mentale de la leçon, et anticiper les enchaînements.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dirty="0">
                <a:solidFill>
                  <a:prstClr val="black">
                    <a:lumMod val="85000"/>
                    <a:lumOff val="15000"/>
                  </a:prstClr>
                </a:solidFill>
                <a:latin typeface="Dosis" pitchFamily="2" charset="0"/>
              </a:rPr>
              <a:t>     </a:t>
            </a:r>
            <a:r>
              <a:rPr lang="fr-FR" b="1" dirty="0">
                <a:solidFill>
                  <a:srgbClr val="106585"/>
                </a:solidFill>
                <a:latin typeface="Carelia"/>
              </a:rPr>
              <a:t>2. Couvrir le contenu de la leçon avec une vérification permanente de la compréhension</a:t>
            </a:r>
            <a:r>
              <a:rPr lang="fr-FR" dirty="0">
                <a:solidFill>
                  <a:prstClr val="black">
                    <a:lumMod val="85000"/>
                    <a:lumOff val="15000"/>
                  </a:prstClr>
                </a:solidFill>
                <a:latin typeface="Dosis" pitchFamily="2" charset="0"/>
              </a:rPr>
              <a:t> </a:t>
            </a:r>
            <a:r>
              <a:rPr lang="fr-FR" b="1" dirty="0">
                <a:solidFill>
                  <a:srgbClr val="106585"/>
                </a:solidFill>
                <a:latin typeface="Carelia"/>
              </a:rPr>
              <a:t>: </a:t>
            </a:r>
            <a:r>
              <a:rPr lang="fr-FR" dirty="0">
                <a:solidFill>
                  <a:prstClr val="black">
                    <a:lumMod val="85000"/>
                    <a:lumOff val="15000"/>
                  </a:prstClr>
                </a:solidFill>
                <a:latin typeface="Dosis" pitchFamily="2" charset="0"/>
              </a:rPr>
              <a:t>ne pas sauter de diapositives et vérifier la compréhension</a:t>
            </a:r>
            <a:r>
              <a:rPr lang="en-US" dirty="0">
                <a:solidFill>
                  <a:prstClr val="black">
                    <a:lumMod val="85000"/>
                    <a:lumOff val="15000"/>
                  </a:prstClr>
                </a:solidFill>
                <a:latin typeface="Dosis" pitchFamily="2" charset="0"/>
              </a:rPr>
              <a:t>;</a:t>
            </a:r>
            <a:r>
              <a:rPr lang="en-US" b="1" dirty="0">
                <a:solidFill>
                  <a:srgbClr val="8DC63F"/>
                </a:solidFill>
                <a:latin typeface="Carelia"/>
              </a:rPr>
              <a:t> </a:t>
            </a:r>
            <a:r>
              <a:rPr lang="en-US" dirty="0" err="1">
                <a:solidFill>
                  <a:prstClr val="black">
                    <a:lumMod val="85000"/>
                    <a:lumOff val="15000"/>
                  </a:prstClr>
                </a:solidFill>
                <a:latin typeface="Dosis" pitchFamily="2" charset="0"/>
              </a:rPr>
              <a:t>en</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maintenant un rythme soutenu sans temps mort;</a:t>
            </a:r>
            <a:r>
              <a:rPr lang="fr-FR" b="1" dirty="0">
                <a:solidFill>
                  <a:srgbClr val="106585"/>
                </a:solidFill>
                <a:latin typeface="Carelia"/>
              </a:rPr>
              <a:t> </a:t>
            </a:r>
          </a:p>
          <a:p>
            <a:pPr marL="530252" indent="-530252" algn="just">
              <a:defRPr/>
            </a:pPr>
            <a:endParaRPr lang="fr-FR" b="1" dirty="0">
              <a:solidFill>
                <a:srgbClr val="106585"/>
              </a:solidFill>
              <a:latin typeface="Carelia"/>
            </a:endParaRPr>
          </a:p>
          <a:p>
            <a:pPr marL="530252" indent="-530252" algn="just">
              <a:defRPr/>
            </a:pPr>
            <a:r>
              <a:rPr lang="fr-FR" b="1" dirty="0">
                <a:solidFill>
                  <a:srgbClr val="106585"/>
                </a:solidFill>
                <a:latin typeface="Carelia"/>
              </a:rPr>
              <a:t>    3.Rester fidèle au scénario pédagogique : </a:t>
            </a:r>
            <a:r>
              <a:rPr lang="fr-FR" dirty="0">
                <a:solidFill>
                  <a:prstClr val="black">
                    <a:lumMod val="85000"/>
                    <a:lumOff val="15000"/>
                  </a:prstClr>
                </a:solidFill>
                <a:latin typeface="Dosis" pitchFamily="2" charset="0"/>
              </a:rPr>
              <a:t>suivre les consignes du ruban didactique activement, sans se limiter à une lecture passive. </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4.Expliquer les consignes: </a:t>
            </a:r>
            <a:r>
              <a:rPr lang="fr-FR" dirty="0">
                <a:solidFill>
                  <a:prstClr val="black">
                    <a:lumMod val="85000"/>
                    <a:lumOff val="15000"/>
                  </a:prstClr>
                </a:solidFill>
                <a:latin typeface="Dosis" pitchFamily="2" charset="0"/>
              </a:rPr>
              <a:t>s’assurer que tous les élèves comprennent les consignes des activités, en les invitant à les reformuler ou à  les réexpliquer, si besoin, dans leur langue maternelle.</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en-US" b="1" dirty="0">
                <a:solidFill>
                  <a:srgbClr val="106585"/>
                </a:solidFill>
                <a:latin typeface="Carelia"/>
              </a:rPr>
              <a:t>    5.Donner un feed back riche et </a:t>
            </a:r>
            <a:r>
              <a:rPr lang="en-US" b="1" dirty="0" err="1">
                <a:solidFill>
                  <a:srgbClr val="106585"/>
                </a:solidFill>
                <a:latin typeface="Carelia"/>
              </a:rPr>
              <a:t>systématique</a:t>
            </a:r>
            <a:r>
              <a:rPr lang="en-US" b="1" dirty="0">
                <a:solidFill>
                  <a:srgbClr val="106585"/>
                </a:solidFill>
                <a:latin typeface="Carelia"/>
              </a:rPr>
              <a:t> :</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solliciter la participation du maximum d’ élèves en les questionnant et en corrigeant les erreurs.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6.Adopter une posture dynamique : </a:t>
            </a:r>
            <a:r>
              <a:rPr lang="fr-FR" dirty="0">
                <a:solidFill>
                  <a:prstClr val="black">
                    <a:lumMod val="85000"/>
                    <a:lumOff val="15000"/>
                  </a:prstClr>
                </a:solidFill>
                <a:latin typeface="Dosis" pitchFamily="2" charset="0"/>
              </a:rPr>
              <a:t>circuler dans la classe, capter l’attention par des explications, et  au besoin , illustrer par des exemples; </a:t>
            </a:r>
            <a:endParaRPr lang="en-US" sz="1400" dirty="0">
              <a:solidFill>
                <a:prstClr val="black">
                  <a:lumMod val="85000"/>
                  <a:lumOff val="15000"/>
                </a:prstClr>
              </a:solidFill>
              <a:latin typeface="Dosis" pitchFamily="2" charset="0"/>
            </a:endParaRPr>
          </a:p>
          <a:p>
            <a:pPr algn="just">
              <a:lnSpc>
                <a:spcPct val="150000"/>
              </a:lnSpc>
              <a:defRPr/>
            </a:pPr>
            <a:endParaRPr lang="en-US" sz="1400" dirty="0">
              <a:solidFill>
                <a:prstClr val="black">
                  <a:lumMod val="85000"/>
                  <a:lumOff val="15000"/>
                </a:prstClr>
              </a:solidFill>
              <a:latin typeface="Dosis" pitchFamily="2" charset="0"/>
            </a:endParaRPr>
          </a:p>
          <a:p>
            <a:pPr algn="just">
              <a:lnSpc>
                <a:spcPct val="150000"/>
              </a:lnSpc>
              <a:defRPr/>
            </a:pPr>
            <a:endParaRPr lang="fr-FR" sz="1400" dirty="0">
              <a:solidFill>
                <a:prstClr val="black">
                  <a:lumMod val="85000"/>
                  <a:lumOff val="15000"/>
                </a:prstClr>
              </a:solidFill>
              <a:latin typeface="Dosis" pitchFamily="2" charset="0"/>
            </a:endParaRPr>
          </a:p>
        </p:txBody>
      </p:sp>
    </p:spTree>
    <p:extLst>
      <p:ext uri="{BB962C8B-B14F-4D97-AF65-F5344CB8AC3E}">
        <p14:creationId xmlns:p14="http://schemas.microsoft.com/office/powerpoint/2010/main" val="377589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F4822-BF47-8FCA-935C-28F92AF8353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2BAAEC-F25C-9159-C12A-F48656E7D07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43A49E75-654B-E65D-4F73-5426F2DA86B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0A83050-E52A-6B52-0FDE-545EDDCCD54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051ABB6-85A2-D032-D30A-7B18CEFA6E83}"/>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041D18BF-C4AC-AC87-849F-02A212996C5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EBECB7EB-D4D5-B729-6330-5106EB52582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3723AAF-88C5-ADC5-530B-93A4F92BF36F}"/>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524BA9F2-2B85-3718-9D34-00A3E471AAEC}"/>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boire </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884621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BC31-1B27-427C-39E2-C9F308D5A8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85836D-BE25-5D64-A258-FFB5DA9D1A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675FA48-D63E-8A4B-B42A-F89CA7026486}"/>
              </a:ext>
            </a:extLst>
          </p:cNvPr>
          <p:cNvSpPr txBox="1"/>
          <p:nvPr/>
        </p:nvSpPr>
        <p:spPr>
          <a:xfrm>
            <a:off x="595946" y="648812"/>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Vocabulaire</a:t>
            </a:r>
            <a:endParaRPr lang="en-US" sz="3200" b="1" dirty="0">
              <a:solidFill>
                <a:srgbClr val="215968"/>
              </a:solidFill>
              <a:latin typeface="Carelia" panose="020B0604020202020204" charset="0"/>
            </a:endParaRPr>
          </a:p>
        </p:txBody>
      </p:sp>
      <p:sp>
        <p:nvSpPr>
          <p:cNvPr id="8" name="TextBox 8">
            <a:extLst>
              <a:ext uri="{FF2B5EF4-FFF2-40B4-BE49-F238E27FC236}">
                <a16:creationId xmlns:a16="http://schemas.microsoft.com/office/drawing/2014/main" id="{B82F4D2D-3D56-0B6C-2645-D286F698A7B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F55CA58-EF13-9FED-BBF3-5BA54B28E40F}"/>
              </a:ext>
            </a:extLst>
          </p:cNvPr>
          <p:cNvSpPr/>
          <p:nvPr/>
        </p:nvSpPr>
        <p:spPr>
          <a:xfrm>
            <a:off x="449224" y="1809136"/>
            <a:ext cx="7711551" cy="2048632"/>
          </a:xfrm>
          <a:prstGeom prst="cloud">
            <a:avLst/>
          </a:prstGeom>
          <a:ln>
            <a:solidFill>
              <a:srgbClr val="215968"/>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8E37C397-60C4-3F5E-9C5D-05F26AB37E9E}"/>
              </a:ext>
            </a:extLst>
          </p:cNvPr>
          <p:cNvSpPr txBox="1"/>
          <p:nvPr/>
        </p:nvSpPr>
        <p:spPr>
          <a:xfrm>
            <a:off x="335611" y="2269690"/>
            <a:ext cx="7215260" cy="1683794"/>
          </a:xfrm>
          <a:prstGeom prst="rect">
            <a:avLst/>
          </a:prstGeom>
        </p:spPr>
        <p:txBody>
          <a:bodyPr wrap="square" lIns="0" tIns="0" rIns="0" bIns="0" rtlCol="0" anchor="t">
            <a:spAutoFit/>
          </a:bodyPr>
          <a:lstStyle/>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facteur - vieux- - agneau- coiffeur- pharmacie –  signal- nageur</a:t>
            </a:r>
          </a:p>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  </a:t>
            </a:r>
          </a:p>
        </p:txBody>
      </p:sp>
      <p:pic>
        <p:nvPicPr>
          <p:cNvPr id="3" name="Image 2" descr="Une image contenant Dessin d’enfant, clipart, dessin, illustration&#10;&#10;Le contenu généré par l’IA peut être incorrect.">
            <a:extLst>
              <a:ext uri="{FF2B5EF4-FFF2-40B4-BE49-F238E27FC236}">
                <a16:creationId xmlns:a16="http://schemas.microsoft.com/office/drawing/2014/main" id="{19B3FC60-A080-8F37-EE32-75B31B0D790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7090" y="4310090"/>
            <a:ext cx="2029261" cy="1707056"/>
          </a:xfrm>
          <a:prstGeom prst="rect">
            <a:avLst/>
          </a:prstGeom>
        </p:spPr>
      </p:pic>
    </p:spTree>
    <p:extLst>
      <p:ext uri="{BB962C8B-B14F-4D97-AF65-F5344CB8AC3E}">
        <p14:creationId xmlns:p14="http://schemas.microsoft.com/office/powerpoint/2010/main" val="6586569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036BD8-5074-4841-8175-0BFD4C2A2969}"/>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42935A8-A97A-6B3B-F2F8-B65098115E8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1EB34DBD-CB2E-4664-CA99-7906D8BFC2B6}"/>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Aujourd’hui, nous </a:t>
            </a:r>
            <a:r>
              <a:rPr lang="fr-FR" sz="1500" b="1" dirty="0">
                <a:solidFill>
                  <a:prstClr val="white">
                    <a:lumMod val="65000"/>
                  </a:prstClr>
                </a:solidFill>
                <a:latin typeface="Dosis" pitchFamily="2" charset="0"/>
              </a:rPr>
              <a:t>allons apprendre de nouveaux mots en français.</a:t>
            </a:r>
          </a:p>
        </p:txBody>
      </p:sp>
      <p:sp>
        <p:nvSpPr>
          <p:cNvPr id="22" name="Freeform 8">
            <a:extLst>
              <a:ext uri="{FF2B5EF4-FFF2-40B4-BE49-F238E27FC236}">
                <a16:creationId xmlns:a16="http://schemas.microsoft.com/office/drawing/2014/main" id="{D95C7CB2-66CB-D746-D8E1-2EEC11AF6632}"/>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8F7B275E-7C39-7FC0-53EE-6F7F66675BFE}"/>
              </a:ext>
            </a:extLst>
          </p:cNvPr>
          <p:cNvSpPr/>
          <p:nvPr/>
        </p:nvSpPr>
        <p:spPr>
          <a:xfrm>
            <a:off x="2378629" y="2133910"/>
            <a:ext cx="6352417" cy="3978585"/>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7F98F2AD-4714-73F4-16B5-1BFFC86DC855}"/>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565324" y="2320226"/>
            <a:ext cx="2482676" cy="3792269"/>
          </a:xfrm>
          <a:prstGeom prst="rect">
            <a:avLst/>
          </a:prstGeom>
        </p:spPr>
      </p:pic>
      <p:graphicFrame>
        <p:nvGraphicFramePr>
          <p:cNvPr id="2" name="Tableau 1">
            <a:extLst>
              <a:ext uri="{FF2B5EF4-FFF2-40B4-BE49-F238E27FC236}">
                <a16:creationId xmlns:a16="http://schemas.microsoft.com/office/drawing/2014/main" id="{0D5AA3DD-11E7-E4B4-6018-B47121683392}"/>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9" name="Image 28">
            <a:extLst>
              <a:ext uri="{FF2B5EF4-FFF2-40B4-BE49-F238E27FC236}">
                <a16:creationId xmlns:a16="http://schemas.microsoft.com/office/drawing/2014/main" id="{618DD1F9-8564-4B9F-3C75-4927FA8D11EA}"/>
              </a:ext>
            </a:extLst>
          </p:cNvPr>
          <p:cNvPicPr>
            <a:picLocks noChangeAspect="1"/>
          </p:cNvPicPr>
          <p:nvPr/>
        </p:nvPicPr>
        <p:blipFill>
          <a:blip r:embed="rId6"/>
          <a:stretch>
            <a:fillRect/>
          </a:stretch>
        </p:blipFill>
        <p:spPr>
          <a:xfrm>
            <a:off x="4907081" y="2525506"/>
            <a:ext cx="1295512" cy="1181202"/>
          </a:xfrm>
          <a:prstGeom prst="rect">
            <a:avLst/>
          </a:prstGeom>
        </p:spPr>
      </p:pic>
      <p:pic>
        <p:nvPicPr>
          <p:cNvPr id="31" name="Image 30">
            <a:extLst>
              <a:ext uri="{FF2B5EF4-FFF2-40B4-BE49-F238E27FC236}">
                <a16:creationId xmlns:a16="http://schemas.microsoft.com/office/drawing/2014/main" id="{592D4C43-F699-89BD-74E9-ACD18E9A38B2}"/>
              </a:ext>
            </a:extLst>
          </p:cNvPr>
          <p:cNvPicPr>
            <a:picLocks noChangeAspect="1"/>
          </p:cNvPicPr>
          <p:nvPr/>
        </p:nvPicPr>
        <p:blipFill>
          <a:blip r:embed="rId7"/>
          <a:srcRect t="4678"/>
          <a:stretch>
            <a:fillRect/>
          </a:stretch>
        </p:blipFill>
        <p:spPr>
          <a:xfrm>
            <a:off x="2540901" y="4162762"/>
            <a:ext cx="1577477" cy="1257409"/>
          </a:xfrm>
          <a:prstGeom prst="rect">
            <a:avLst/>
          </a:prstGeom>
        </p:spPr>
      </p:pic>
      <p:pic>
        <p:nvPicPr>
          <p:cNvPr id="34" name="Image 33">
            <a:extLst>
              <a:ext uri="{FF2B5EF4-FFF2-40B4-BE49-F238E27FC236}">
                <a16:creationId xmlns:a16="http://schemas.microsoft.com/office/drawing/2014/main" id="{82FE5463-A074-9256-2DD7-B7F5E67222DD}"/>
              </a:ext>
            </a:extLst>
          </p:cNvPr>
          <p:cNvPicPr>
            <a:picLocks noChangeAspect="1"/>
          </p:cNvPicPr>
          <p:nvPr/>
        </p:nvPicPr>
        <p:blipFill>
          <a:blip r:embed="rId8"/>
          <a:stretch>
            <a:fillRect/>
          </a:stretch>
        </p:blipFill>
        <p:spPr>
          <a:xfrm>
            <a:off x="6765729" y="2513632"/>
            <a:ext cx="1377009" cy="1238469"/>
          </a:xfrm>
          <a:prstGeom prst="rect">
            <a:avLst/>
          </a:prstGeom>
        </p:spPr>
      </p:pic>
      <p:pic>
        <p:nvPicPr>
          <p:cNvPr id="3" name="Image 2">
            <a:extLst>
              <a:ext uri="{FF2B5EF4-FFF2-40B4-BE49-F238E27FC236}">
                <a16:creationId xmlns:a16="http://schemas.microsoft.com/office/drawing/2014/main" id="{773264FE-7549-771F-A926-81D963760E79}"/>
              </a:ext>
            </a:extLst>
          </p:cNvPr>
          <p:cNvPicPr>
            <a:picLocks noChangeAspect="1"/>
          </p:cNvPicPr>
          <p:nvPr/>
        </p:nvPicPr>
        <p:blipFill>
          <a:blip r:embed="rId9"/>
          <a:stretch>
            <a:fillRect/>
          </a:stretch>
        </p:blipFill>
        <p:spPr>
          <a:xfrm>
            <a:off x="2891643" y="2402755"/>
            <a:ext cx="1132095" cy="1520339"/>
          </a:xfrm>
          <a:prstGeom prst="roundRect">
            <a:avLst>
              <a:gd name="adj" fmla="val 34754"/>
            </a:avLst>
          </a:prstGeom>
        </p:spPr>
      </p:pic>
      <p:pic>
        <p:nvPicPr>
          <p:cNvPr id="9" name="Image 8">
            <a:extLst>
              <a:ext uri="{FF2B5EF4-FFF2-40B4-BE49-F238E27FC236}">
                <a16:creationId xmlns:a16="http://schemas.microsoft.com/office/drawing/2014/main" id="{29FF348C-6932-AC1F-8B63-32AA0DC3F238}"/>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803243" y="4702500"/>
            <a:ext cx="1487527" cy="605046"/>
          </a:xfrm>
          <a:prstGeom prst="rect">
            <a:avLst/>
          </a:prstGeom>
        </p:spPr>
      </p:pic>
      <p:pic>
        <p:nvPicPr>
          <p:cNvPr id="4" name="Image 3">
            <a:extLst>
              <a:ext uri="{FF2B5EF4-FFF2-40B4-BE49-F238E27FC236}">
                <a16:creationId xmlns:a16="http://schemas.microsoft.com/office/drawing/2014/main" id="{CE077A41-0F0B-8A24-3BA4-A4B71D5C4806}"/>
              </a:ext>
            </a:extLst>
          </p:cNvPr>
          <p:cNvPicPr>
            <a:picLocks noChangeAspect="1"/>
          </p:cNvPicPr>
          <p:nvPr/>
        </p:nvPicPr>
        <p:blipFill>
          <a:blip r:embed="rId11"/>
          <a:stretch>
            <a:fillRect/>
          </a:stretch>
        </p:blipFill>
        <p:spPr>
          <a:xfrm>
            <a:off x="5039815" y="4069546"/>
            <a:ext cx="1167921" cy="1443839"/>
          </a:xfrm>
          <a:prstGeom prst="rect">
            <a:avLst/>
          </a:prstGeom>
        </p:spPr>
      </p:pic>
    </p:spTree>
    <p:extLst>
      <p:ext uri="{BB962C8B-B14F-4D97-AF65-F5344CB8AC3E}">
        <p14:creationId xmlns:p14="http://schemas.microsoft.com/office/powerpoint/2010/main" val="2490637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9FEA5-6BB4-83AA-E62A-A2CC7A9053B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3462B92-8DD2-9108-BB2A-87207CA9457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4AEF14-00B0-16E0-AE70-639A262B389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BF276BE-C97C-1381-3BED-01FA5E641086}"/>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EA960B5-E12D-422B-6285-D06A4E93395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facteur. Facteur . C’est quoi un facteur  dans votre langue? </a:t>
            </a:r>
          </a:p>
        </p:txBody>
      </p:sp>
      <p:pic>
        <p:nvPicPr>
          <p:cNvPr id="7" name="Image 6">
            <a:extLst>
              <a:ext uri="{FF2B5EF4-FFF2-40B4-BE49-F238E27FC236}">
                <a16:creationId xmlns:a16="http://schemas.microsoft.com/office/drawing/2014/main" id="{2AA478F3-611D-CFA2-9357-1D1C61D7D81B}"/>
              </a:ext>
            </a:extLst>
          </p:cNvPr>
          <p:cNvPicPr>
            <a:picLocks noChangeAspect="1"/>
          </p:cNvPicPr>
          <p:nvPr/>
        </p:nvPicPr>
        <p:blipFill>
          <a:blip r:embed="rId5"/>
          <a:stretch>
            <a:fillRect/>
          </a:stretch>
        </p:blipFill>
        <p:spPr>
          <a:xfrm>
            <a:off x="3098753" y="1851271"/>
            <a:ext cx="2428712" cy="3261620"/>
          </a:xfrm>
          <a:prstGeom prst="roundRect">
            <a:avLst>
              <a:gd name="adj" fmla="val 34754"/>
            </a:avLst>
          </a:prstGeom>
        </p:spPr>
      </p:pic>
    </p:spTree>
    <p:extLst>
      <p:ext uri="{BB962C8B-B14F-4D97-AF65-F5344CB8AC3E}">
        <p14:creationId xmlns:p14="http://schemas.microsoft.com/office/powerpoint/2010/main" val="2656723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03FEA8-6BB0-703E-D335-FF0C643A5C2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CDA215-2A0F-AD92-3A84-12637E5DECF5}"/>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C151578-B1B8-2122-84D1-BDAE46CED76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1FA4633-6354-C035-0454-ECAD623221FF}"/>
              </a:ext>
            </a:extLst>
          </p:cNvPr>
          <p:cNvSpPr txBox="1"/>
          <p:nvPr/>
        </p:nvSpPr>
        <p:spPr>
          <a:xfrm>
            <a:off x="4903301" y="2464461"/>
            <a:ext cx="3483615"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fact</a:t>
            </a:r>
            <a:r>
              <a:rPr lang="fr-FR" sz="5867" b="1" dirty="0">
                <a:solidFill>
                  <a:srgbClr val="FFC000"/>
                </a:solidFill>
                <a:latin typeface="Dosis" pitchFamily="2" charset="0"/>
              </a:rPr>
              <a:t>eu</a:t>
            </a:r>
            <a:r>
              <a:rPr lang="fr-FR" sz="5867" b="1" dirty="0">
                <a:solidFill>
                  <a:srgbClr val="4BACC6">
                    <a:lumMod val="75000"/>
                  </a:srgbClr>
                </a:solidFill>
                <a:latin typeface="Dosis" pitchFamily="2" charset="0"/>
              </a:rPr>
              <a:t>r</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8D7AD97-3728-0B6E-3BB0-5F6C10765686}"/>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58271FEF-29F1-DBE0-5BB5-0D1C3F6868B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facteur</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facteur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facteur</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36666A88-45F5-5312-431A-DCBD29023288}"/>
              </a:ext>
            </a:extLst>
          </p:cNvPr>
          <p:cNvPicPr>
            <a:picLocks noChangeAspect="1"/>
          </p:cNvPicPr>
          <p:nvPr/>
        </p:nvPicPr>
        <p:blipFill>
          <a:blip r:embed="rId5"/>
          <a:stretch>
            <a:fillRect/>
          </a:stretch>
        </p:blipFill>
        <p:spPr>
          <a:xfrm>
            <a:off x="1220647" y="1828860"/>
            <a:ext cx="2428712" cy="3261620"/>
          </a:xfrm>
          <a:prstGeom prst="roundRect">
            <a:avLst>
              <a:gd name="adj" fmla="val 34754"/>
            </a:avLst>
          </a:prstGeom>
        </p:spPr>
      </p:pic>
    </p:spTree>
    <p:extLst>
      <p:ext uri="{BB962C8B-B14F-4D97-AF65-F5344CB8AC3E}">
        <p14:creationId xmlns:p14="http://schemas.microsoft.com/office/powerpoint/2010/main" val="98116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2695-A870-4F0C-E05F-F554732DF9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628610-9D0C-45D2-70DB-4542ABA58797}"/>
              </a:ext>
            </a:extLst>
          </p:cNvPr>
          <p:cNvSpPr/>
          <p:nvPr/>
        </p:nvSpPr>
        <p:spPr>
          <a:xfrm>
            <a:off x="48024"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A1ED72-1993-AD1A-ABF9-DC33BEF6FF2E}"/>
              </a:ext>
            </a:extLst>
          </p:cNvPr>
          <p:cNvSpPr/>
          <p:nvPr/>
        </p:nvSpPr>
        <p:spPr>
          <a:xfrm>
            <a:off x="142479" y="19704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76FE095-A8EF-80CE-988F-CBFC6F1C96C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A586C56-2EA7-EDF0-4DF1-5D2E7398FC29}"/>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97E8CEDA-D9A3-5337-AB1F-5484702712D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D565BF4-0B34-62AA-F718-02E1EB31D94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vieux. Vieux . C’est quoi vieux  dans votre langue?</a:t>
            </a:r>
          </a:p>
        </p:txBody>
      </p:sp>
      <p:pic>
        <p:nvPicPr>
          <p:cNvPr id="8" name="Image 7">
            <a:extLst>
              <a:ext uri="{FF2B5EF4-FFF2-40B4-BE49-F238E27FC236}">
                <a16:creationId xmlns:a16="http://schemas.microsoft.com/office/drawing/2014/main" id="{0CDE74E5-2161-0FB8-C7F0-54F921577861}"/>
              </a:ext>
            </a:extLst>
          </p:cNvPr>
          <p:cNvPicPr>
            <a:picLocks noChangeAspect="1"/>
          </p:cNvPicPr>
          <p:nvPr/>
        </p:nvPicPr>
        <p:blipFill>
          <a:blip r:embed="rId5"/>
          <a:stretch>
            <a:fillRect/>
          </a:stretch>
        </p:blipFill>
        <p:spPr>
          <a:xfrm>
            <a:off x="3328219" y="2212656"/>
            <a:ext cx="2580968" cy="2369574"/>
          </a:xfrm>
          <a:prstGeom prst="rect">
            <a:avLst/>
          </a:prstGeom>
        </p:spPr>
      </p:pic>
    </p:spTree>
    <p:extLst>
      <p:ext uri="{BB962C8B-B14F-4D97-AF65-F5344CB8AC3E}">
        <p14:creationId xmlns:p14="http://schemas.microsoft.com/office/powerpoint/2010/main" val="2597117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12A0-8673-1EF2-83B6-FC04996046C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CEF4166-4EB4-6427-2028-B6575D9F3CD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5D21B10-4E15-F830-CB39-1266BB05ADBD}"/>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51465F4-8F7F-FEFB-A86F-6565E2E0F7D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A867AE3-4362-8B5E-5F1E-07CF02C486AA}"/>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B32A9E17-E67D-D9E1-EEAE-0B50BF0571F6}"/>
              </a:ext>
            </a:extLst>
          </p:cNvPr>
          <p:cNvSpPr txBox="1"/>
          <p:nvPr/>
        </p:nvSpPr>
        <p:spPr>
          <a:xfrm>
            <a:off x="4903301" y="2464461"/>
            <a:ext cx="3483615"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vi</a:t>
            </a:r>
            <a:r>
              <a:rPr lang="fr-FR" sz="5867" b="1" dirty="0">
                <a:solidFill>
                  <a:srgbClr val="FFC000"/>
                </a:solidFill>
                <a:latin typeface="Dosis" pitchFamily="2" charset="0"/>
              </a:rPr>
              <a:t>eu</a:t>
            </a:r>
            <a:r>
              <a:rPr lang="fr-FR" sz="5867" b="1" dirty="0">
                <a:solidFill>
                  <a:srgbClr val="4BACC6">
                    <a:lumMod val="75000"/>
                  </a:srgbClr>
                </a:solidFill>
                <a:latin typeface="Dosis" pitchFamily="2" charset="0"/>
              </a:rPr>
              <a:t>x</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3BE973B-6033-CB8B-E86D-6D68DDE64635}"/>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246DB021-28DC-5BC2-5738-090162EB755D}"/>
              </a:ext>
            </a:extLst>
          </p:cNvPr>
          <p:cNvSpPr txBox="1"/>
          <p:nvPr/>
        </p:nvSpPr>
        <p:spPr>
          <a:xfrm>
            <a:off x="952500" y="279401"/>
            <a:ext cx="743441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vieux</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vieux</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vieux</a:t>
            </a:r>
            <a:r>
              <a:rPr lang="en-US" sz="1500" b="1" dirty="0">
                <a:solidFill>
                  <a:prstClr val="white">
                    <a:lumMod val="65000"/>
                  </a:prstClr>
                </a:solidFill>
                <a:latin typeface="Dosis" pitchFamily="2" charset="0"/>
              </a:rPr>
              <a:t>”. </a:t>
            </a:r>
          </a:p>
        </p:txBody>
      </p:sp>
      <p:pic>
        <p:nvPicPr>
          <p:cNvPr id="7" name="Image 6">
            <a:extLst>
              <a:ext uri="{FF2B5EF4-FFF2-40B4-BE49-F238E27FC236}">
                <a16:creationId xmlns:a16="http://schemas.microsoft.com/office/drawing/2014/main" id="{018105C9-DAE1-A5B8-CA3E-FF02B2968CDA}"/>
              </a:ext>
            </a:extLst>
          </p:cNvPr>
          <p:cNvPicPr>
            <a:picLocks noChangeAspect="1"/>
          </p:cNvPicPr>
          <p:nvPr/>
        </p:nvPicPr>
        <p:blipFill>
          <a:blip r:embed="rId5"/>
          <a:stretch>
            <a:fillRect/>
          </a:stretch>
        </p:blipFill>
        <p:spPr>
          <a:xfrm>
            <a:off x="1304527" y="2276943"/>
            <a:ext cx="2487384" cy="2365453"/>
          </a:xfrm>
          <a:prstGeom prst="rect">
            <a:avLst/>
          </a:prstGeom>
        </p:spPr>
      </p:pic>
    </p:spTree>
    <p:extLst>
      <p:ext uri="{BB962C8B-B14F-4D97-AF65-F5344CB8AC3E}">
        <p14:creationId xmlns:p14="http://schemas.microsoft.com/office/powerpoint/2010/main" val="4172901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8428-08B7-D30F-F615-BEA5CABC74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D2C6C36-2612-9941-2321-DF2E48CC7AF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2DF6D6B-E5DB-5AC9-BF54-22E87C63448B}"/>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FF2F45-0313-D46F-2911-BB4D641BDCA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C546565-7136-DCA1-4840-25B06AAB826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A24D7A5-521A-E1BE-6B41-FB73A856B515}"/>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A569832-B0FF-B9C8-2E94-E8AEFC398087}"/>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a:t>
            </a:r>
            <a:r>
              <a:rPr lang="en-US" sz="1500" b="1" dirty="0">
                <a:solidFill>
                  <a:prstClr val="white">
                    <a:lumMod val="65000"/>
                  </a:prstClr>
                </a:solidFill>
                <a:latin typeface="Dosis" pitchFamily="2" charset="0"/>
              </a:rPr>
              <a:t>Une </a:t>
            </a:r>
            <a:r>
              <a:rPr lang="en-US" sz="1500" b="1" dirty="0" err="1">
                <a:solidFill>
                  <a:prstClr val="white">
                    <a:lumMod val="65000"/>
                  </a:prstClr>
                </a:solidFill>
                <a:latin typeface="Dosis" pitchFamily="2" charset="0"/>
              </a:rPr>
              <a:t>pharmacie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 Comment vous dites </a:t>
            </a:r>
            <a:r>
              <a:rPr lang="en-US" sz="1500" b="1" dirty="0">
                <a:solidFill>
                  <a:prstClr val="white">
                    <a:lumMod val="65000"/>
                  </a:prstClr>
                </a:solidFill>
                <a:latin typeface="Dosis" pitchFamily="2" charset="0"/>
              </a:rPr>
              <a:t>“</a:t>
            </a:r>
            <a:r>
              <a:rPr lang="en-US" sz="1500" b="1" dirty="0" err="1">
                <a:solidFill>
                  <a:prstClr val="white">
                    <a:lumMod val="65000"/>
                  </a:prstClr>
                </a:solidFill>
                <a:latin typeface="Dosis" pitchFamily="2" charset="0"/>
              </a:rPr>
              <a:t>Pharmacie</a:t>
            </a:r>
            <a:r>
              <a:rPr lang="en-US" sz="1500" b="1" dirty="0">
                <a:solidFill>
                  <a:prstClr val="white">
                    <a:lumMod val="65000"/>
                  </a:prstClr>
                </a:solidFill>
                <a:latin typeface="Dosis" pitchFamily="2" charset="0"/>
              </a:rPr>
              <a:t>”</a:t>
            </a:r>
            <a:r>
              <a:rPr lang="fr-FR" sz="1500" b="1" dirty="0">
                <a:solidFill>
                  <a:prstClr val="white">
                    <a:lumMod val="65000"/>
                  </a:prstClr>
                </a:solidFill>
                <a:latin typeface="Dosis" pitchFamily="2" charset="0"/>
              </a:rPr>
              <a:t> dans votre langue?</a:t>
            </a:r>
          </a:p>
        </p:txBody>
      </p:sp>
      <p:pic>
        <p:nvPicPr>
          <p:cNvPr id="7" name="Image 6">
            <a:extLst>
              <a:ext uri="{FF2B5EF4-FFF2-40B4-BE49-F238E27FC236}">
                <a16:creationId xmlns:a16="http://schemas.microsoft.com/office/drawing/2014/main" id="{11EF9451-CA71-3FF5-7DBB-9ACF6326DEBB}"/>
              </a:ext>
            </a:extLst>
          </p:cNvPr>
          <p:cNvPicPr>
            <a:picLocks noChangeAspect="1"/>
          </p:cNvPicPr>
          <p:nvPr/>
        </p:nvPicPr>
        <p:blipFill>
          <a:blip r:embed="rId5"/>
          <a:stretch>
            <a:fillRect/>
          </a:stretch>
        </p:blipFill>
        <p:spPr>
          <a:xfrm>
            <a:off x="3127123" y="2362108"/>
            <a:ext cx="2889754" cy="2133785"/>
          </a:xfrm>
          <a:prstGeom prst="rect">
            <a:avLst/>
          </a:prstGeom>
        </p:spPr>
      </p:pic>
    </p:spTree>
    <p:extLst>
      <p:ext uri="{BB962C8B-B14F-4D97-AF65-F5344CB8AC3E}">
        <p14:creationId xmlns:p14="http://schemas.microsoft.com/office/powerpoint/2010/main" val="1691823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147D-F283-CC22-AB83-D947EE105D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33E87D9-EA7F-47C5-39BC-C38AA83AADF8}"/>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2FBBF1B-5F2D-4383-32B0-EA6AE357FD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8B22C93-AB5B-EF74-49F7-DC7334995EF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584AF5A-3CB0-990E-FB1B-6D0C09E613D7}"/>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AD5394AC-F02B-D1C3-FF95-C5916A0F2EBA}"/>
              </a:ext>
            </a:extLst>
          </p:cNvPr>
          <p:cNvSpPr txBox="1"/>
          <p:nvPr/>
        </p:nvSpPr>
        <p:spPr>
          <a:xfrm>
            <a:off x="3834582" y="2546709"/>
            <a:ext cx="4758813"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Une</a:t>
            </a:r>
            <a:r>
              <a:rPr lang="fr-FR" sz="5867" b="1" dirty="0">
                <a:solidFill>
                  <a:srgbClr val="FFC000"/>
                </a:solidFill>
                <a:latin typeface="Dosis" pitchFamily="2" charset="0"/>
              </a:rPr>
              <a:t> ph</a:t>
            </a:r>
            <a:r>
              <a:rPr lang="fr-FR" sz="5867" b="1" dirty="0">
                <a:solidFill>
                  <a:srgbClr val="4BACC6">
                    <a:lumMod val="75000"/>
                  </a:srgbClr>
                </a:solidFill>
                <a:latin typeface="Dosis" pitchFamily="2" charset="0"/>
              </a:rPr>
              <a:t>armacie</a:t>
            </a:r>
            <a:endParaRPr lang="fr-FR" sz="5867" b="1" dirty="0">
              <a:solidFill>
                <a:prstClr val="white">
                  <a:lumMod val="50000"/>
                </a:prstClr>
              </a:solidFill>
              <a:latin typeface="Dosis" pitchFamily="2" charset="0"/>
            </a:endParaRPr>
          </a:p>
        </p:txBody>
      </p:sp>
      <p:graphicFrame>
        <p:nvGraphicFramePr>
          <p:cNvPr id="2" name="Tableau 1">
            <a:extLst>
              <a:ext uri="{FF2B5EF4-FFF2-40B4-BE49-F238E27FC236}">
                <a16:creationId xmlns:a16="http://schemas.microsoft.com/office/drawing/2014/main" id="{5558462F-B495-8458-990E-A11B64EF3C6B}"/>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3F13C2C-2CBA-8B41-49E3-D5C81D40C6EE}"/>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Une </a:t>
            </a:r>
            <a:r>
              <a:rPr lang="en-US" sz="1500" b="1" dirty="0" err="1">
                <a:solidFill>
                  <a:prstClr val="white">
                    <a:lumMod val="65000"/>
                  </a:prstClr>
                </a:solidFill>
                <a:latin typeface="Dosis" pitchFamily="2" charset="0"/>
              </a:rPr>
              <a:t>pharmacie</a:t>
            </a:r>
            <a:r>
              <a:rPr lang="en-US" sz="1500" b="1" dirty="0">
                <a:solidFill>
                  <a:prstClr val="white">
                    <a:lumMod val="65000"/>
                  </a:prstClr>
                </a:solidFill>
                <a:latin typeface="Dosis" pitchFamily="2" charset="0"/>
              </a:rPr>
              <a:t>  la </a:t>
            </a:r>
            <a:r>
              <a:rPr lang="en-US" sz="1500" b="1" dirty="0" err="1">
                <a:solidFill>
                  <a:prstClr val="white">
                    <a:lumMod val="65000"/>
                  </a:prstClr>
                </a:solidFill>
                <a:latin typeface="Dosis" pitchFamily="2" charset="0"/>
              </a:rPr>
              <a:t>pharmacie</a:t>
            </a:r>
            <a:r>
              <a:rPr lang="en-US" sz="1500" b="1" dirty="0">
                <a:solidFill>
                  <a:prstClr val="white">
                    <a:lumMod val="65000"/>
                  </a:prstClr>
                </a:solidFill>
                <a:latin typeface="Dosis" pitchFamily="2" charset="0"/>
              </a:rPr>
              <a:t> .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“Une </a:t>
            </a:r>
            <a:r>
              <a:rPr lang="en-US" sz="1500" b="1" dirty="0" err="1">
                <a:solidFill>
                  <a:prstClr val="white">
                    <a:lumMod val="65000"/>
                  </a:prstClr>
                </a:solidFill>
                <a:latin typeface="Dosis" pitchFamily="2" charset="0"/>
              </a:rPr>
              <a:t>pharmacie</a:t>
            </a:r>
            <a:r>
              <a:rPr lang="en-US" sz="1500" b="1" dirty="0">
                <a:solidFill>
                  <a:prstClr val="white">
                    <a:lumMod val="65000"/>
                  </a:prstClr>
                </a:solidFill>
                <a:latin typeface="Dosis" pitchFamily="2" charset="0"/>
              </a:rPr>
              <a:t>”.</a:t>
            </a:r>
          </a:p>
        </p:txBody>
      </p:sp>
      <p:pic>
        <p:nvPicPr>
          <p:cNvPr id="11" name="Image 10">
            <a:extLst>
              <a:ext uri="{FF2B5EF4-FFF2-40B4-BE49-F238E27FC236}">
                <a16:creationId xmlns:a16="http://schemas.microsoft.com/office/drawing/2014/main" id="{9950D74A-22F9-03BA-FAEB-9840E655FB84}"/>
              </a:ext>
            </a:extLst>
          </p:cNvPr>
          <p:cNvPicPr>
            <a:picLocks noChangeAspect="1"/>
          </p:cNvPicPr>
          <p:nvPr/>
        </p:nvPicPr>
        <p:blipFill>
          <a:blip r:embed="rId5"/>
          <a:stretch>
            <a:fillRect/>
          </a:stretch>
        </p:blipFill>
        <p:spPr>
          <a:xfrm>
            <a:off x="581814" y="2546709"/>
            <a:ext cx="2889002" cy="2133923"/>
          </a:xfrm>
          <a:prstGeom prst="rect">
            <a:avLst/>
          </a:prstGeom>
        </p:spPr>
      </p:pic>
    </p:spTree>
    <p:extLst>
      <p:ext uri="{BB962C8B-B14F-4D97-AF65-F5344CB8AC3E}">
        <p14:creationId xmlns:p14="http://schemas.microsoft.com/office/powerpoint/2010/main" val="3985630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068F-E158-E1BA-FCFB-B63E45D565B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2552FA-B6E2-95AE-9F60-61C8FE5B7BB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5C26A6D-5CDA-CCED-53DE-95D2CB063F17}"/>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ACACAF1-05A0-ABA6-276B-E6F7C58747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9298058-926A-7EED-F82D-F374829B539E}"/>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5942A46-9F31-4B29-4BD0-045F06E6948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33B15335-18D8-24EF-F485-EC705BEF83B8}"/>
              </a:ext>
            </a:extLst>
          </p:cNvPr>
          <p:cNvSpPr txBox="1"/>
          <p:nvPr/>
        </p:nvSpPr>
        <p:spPr>
          <a:xfrm>
            <a:off x="914111" y="338699"/>
            <a:ext cx="7662527" cy="330860"/>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agneau. Comment vous dites « agneau » dans votre langue?</a:t>
            </a:r>
          </a:p>
        </p:txBody>
      </p:sp>
      <p:pic>
        <p:nvPicPr>
          <p:cNvPr id="8" name="Image 7">
            <a:extLst>
              <a:ext uri="{FF2B5EF4-FFF2-40B4-BE49-F238E27FC236}">
                <a16:creationId xmlns:a16="http://schemas.microsoft.com/office/drawing/2014/main" id="{B527BC84-66E1-A228-B24C-E2FC5E43E6C4}"/>
              </a:ext>
            </a:extLst>
          </p:cNvPr>
          <p:cNvPicPr>
            <a:picLocks noChangeAspect="1"/>
          </p:cNvPicPr>
          <p:nvPr/>
        </p:nvPicPr>
        <p:blipFill>
          <a:blip r:embed="rId5"/>
          <a:stretch>
            <a:fillRect/>
          </a:stretch>
        </p:blipFill>
        <p:spPr>
          <a:xfrm>
            <a:off x="3116827" y="2330246"/>
            <a:ext cx="2458065" cy="1688445"/>
          </a:xfrm>
          <a:prstGeom prst="rect">
            <a:avLst/>
          </a:prstGeom>
        </p:spPr>
      </p:pic>
    </p:spTree>
    <p:extLst>
      <p:ext uri="{BB962C8B-B14F-4D97-AF65-F5344CB8AC3E}">
        <p14:creationId xmlns:p14="http://schemas.microsoft.com/office/powerpoint/2010/main" val="2050493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3" name="Group 3"/>
          <p:cNvGrpSpPr/>
          <p:nvPr/>
        </p:nvGrpSpPr>
        <p:grpSpPr>
          <a:xfrm>
            <a:off x="571500" y="786968"/>
            <a:ext cx="8001000" cy="5284067"/>
            <a:chOff x="0" y="0"/>
            <a:chExt cx="3895412" cy="2555175"/>
          </a:xfrm>
        </p:grpSpPr>
        <p:sp>
          <p:nvSpPr>
            <p:cNvPr id="4" name="Freeform 4"/>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5" name="TextBox 5"/>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7" name="Freeform 7"/>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0" name="ZoneTexte 9">
            <a:extLst>
              <a:ext uri="{FF2B5EF4-FFF2-40B4-BE49-F238E27FC236}">
                <a16:creationId xmlns:a16="http://schemas.microsoft.com/office/drawing/2014/main" id="{797E087D-5FB9-0D89-12A1-098B2632F30A}"/>
              </a:ext>
            </a:extLst>
          </p:cNvPr>
          <p:cNvSpPr txBox="1"/>
          <p:nvPr/>
        </p:nvSpPr>
        <p:spPr>
          <a:xfrm>
            <a:off x="678120" y="2110178"/>
            <a:ext cx="7787760" cy="354071"/>
          </a:xfrm>
          <a:prstGeom prst="rect">
            <a:avLst/>
          </a:prstGeom>
          <a:noFill/>
        </p:spPr>
        <p:txBody>
          <a:bodyPr wrap="square" rtlCol="0">
            <a:spAutoFit/>
          </a:bodyPr>
          <a:lstStyle/>
          <a:p>
            <a:pPr algn="ctr" defTabSz="457246">
              <a:spcAft>
                <a:spcPts val="600"/>
              </a:spcAft>
              <a:defRPr/>
            </a:pPr>
            <a:r>
              <a:rPr lang="fr-FR" sz="1701" dirty="0">
                <a:solidFill>
                  <a:srgbClr val="106585"/>
                </a:solidFill>
                <a:latin typeface="Dosis" pitchFamily="2" charset="0"/>
              </a:rPr>
              <a:t>À  la fin de la séance d’aujourd’hui, </a:t>
            </a:r>
            <a:r>
              <a:rPr lang="fr-FR" sz="1701" b="1" dirty="0">
                <a:solidFill>
                  <a:srgbClr val="106585"/>
                </a:solidFill>
                <a:latin typeface="Dosis" pitchFamily="2" charset="0"/>
              </a:rPr>
              <a:t>au moins 80% des élèves </a:t>
            </a:r>
            <a:r>
              <a:rPr lang="fr-FR" sz="1701" dirty="0">
                <a:solidFill>
                  <a:srgbClr val="106585"/>
                </a:solidFill>
                <a:latin typeface="Dosis" pitchFamily="2" charset="0"/>
              </a:rPr>
              <a:t>doivent être capables de : </a:t>
            </a:r>
          </a:p>
        </p:txBody>
      </p:sp>
      <p:grpSp>
        <p:nvGrpSpPr>
          <p:cNvPr id="6" name="Groupe 5">
            <a:extLst>
              <a:ext uri="{FF2B5EF4-FFF2-40B4-BE49-F238E27FC236}">
                <a16:creationId xmlns:a16="http://schemas.microsoft.com/office/drawing/2014/main" id="{361841AB-7BBF-E5DF-ECC0-9422AF094E7E}"/>
              </a:ext>
            </a:extLst>
          </p:cNvPr>
          <p:cNvGrpSpPr/>
          <p:nvPr/>
        </p:nvGrpSpPr>
        <p:grpSpPr>
          <a:xfrm>
            <a:off x="939800" y="2851933"/>
            <a:ext cx="7264400" cy="2336662"/>
            <a:chOff x="3302073" y="4600550"/>
            <a:chExt cx="9396747" cy="2232890"/>
          </a:xfrm>
        </p:grpSpPr>
        <p:sp>
          <p:nvSpPr>
            <p:cNvPr id="8" name="Freeform 17">
              <a:extLst>
                <a:ext uri="{FF2B5EF4-FFF2-40B4-BE49-F238E27FC236}">
                  <a16:creationId xmlns:a16="http://schemas.microsoft.com/office/drawing/2014/main" id="{60BD1024-05C8-C151-181A-C15273BA80F2}"/>
                </a:ext>
              </a:extLst>
            </p:cNvPr>
            <p:cNvSpPr/>
            <p:nvPr/>
          </p:nvSpPr>
          <p:spPr>
            <a:xfrm>
              <a:off x="3302073" y="4600550"/>
              <a:ext cx="9396747" cy="2104846"/>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457246">
                <a:defRPr/>
              </a:pPr>
              <a:endParaRPr lang="fr-MA" sz="667" dirty="0">
                <a:solidFill>
                  <a:prstClr val="black"/>
                </a:solidFill>
                <a:latin typeface="Dosis" pitchFamily="2" charset="0"/>
              </a:endParaRPr>
            </a:p>
          </p:txBody>
        </p:sp>
        <p:sp>
          <p:nvSpPr>
            <p:cNvPr id="13" name="ZoneTexte 12">
              <a:extLst>
                <a:ext uri="{FF2B5EF4-FFF2-40B4-BE49-F238E27FC236}">
                  <a16:creationId xmlns:a16="http://schemas.microsoft.com/office/drawing/2014/main" id="{21CEE908-A23E-3615-FC3A-B9D65947341C}"/>
                </a:ext>
              </a:extLst>
            </p:cNvPr>
            <p:cNvSpPr txBox="1"/>
            <p:nvPr/>
          </p:nvSpPr>
          <p:spPr>
            <a:xfrm>
              <a:off x="4045023" y="4803726"/>
              <a:ext cx="8013627" cy="2029714"/>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Comprendre et produire les </a:t>
              </a:r>
              <a:r>
                <a:rPr lang="fr-FR" sz="1867" b="1" dirty="0">
                  <a:solidFill>
                    <a:srgbClr val="215968"/>
                  </a:solidFill>
                  <a:latin typeface="Dosis" pitchFamily="2" charset="0"/>
                </a:rPr>
                <a:t>mots du vocabulaire: </a:t>
              </a:r>
              <a:r>
                <a:rPr lang="fr-MA" sz="1867" b="1" dirty="0">
                  <a:solidFill>
                    <a:srgbClr val="106585"/>
                  </a:solidFill>
                  <a:latin typeface="Dosis" pitchFamily="2" charset="0"/>
                </a:rPr>
                <a:t> </a:t>
              </a:r>
              <a:r>
                <a:rPr lang="fr-FR" sz="1867" b="1" dirty="0">
                  <a:solidFill>
                    <a:srgbClr val="008EC0"/>
                  </a:solidFill>
                  <a:latin typeface="Dosis" pitchFamily="2" charset="0"/>
                </a:rPr>
                <a:t>facteur - vieux- - agneau- coiffeur- pharmacie –  signal- nageur</a:t>
              </a:r>
            </a:p>
            <a:p>
              <a:pPr defTabSz="457246">
                <a:spcAft>
                  <a:spcPts val="600"/>
                </a:spcAft>
                <a:defRPr/>
              </a:pPr>
              <a:endParaRPr lang="fr-FR" sz="1867" b="1" dirty="0">
                <a:solidFill>
                  <a:srgbClr val="008EC0"/>
                </a:solidFill>
                <a:latin typeface="Dosis" pitchFamily="2" charset="0"/>
              </a:endParaRPr>
            </a:p>
            <a:p>
              <a:pPr defTabSz="457246">
                <a:spcAft>
                  <a:spcPts val="600"/>
                </a:spcAft>
                <a:defRPr/>
              </a:pPr>
              <a:endParaRPr lang="fr-MA" sz="1867" b="1" dirty="0">
                <a:solidFill>
                  <a:srgbClr val="106585"/>
                </a:solidFill>
                <a:latin typeface="Dosis" pitchFamily="2" charset="0"/>
              </a:endParaRPr>
            </a:p>
            <a:p>
              <a:pPr defTabSz="457246">
                <a:spcAft>
                  <a:spcPts val="600"/>
                </a:spcAft>
                <a:defRPr/>
              </a:pPr>
              <a:endParaRPr lang="fr-FR" sz="1867" b="1" dirty="0">
                <a:solidFill>
                  <a:srgbClr val="215968"/>
                </a:solidFill>
                <a:latin typeface="Dosis" pitchFamily="2" charset="0"/>
              </a:endParaRPr>
            </a:p>
            <a:p>
              <a:pPr algn="ctr" defTabSz="457246">
                <a:spcAft>
                  <a:spcPts val="600"/>
                </a:spcAft>
                <a:defRPr/>
              </a:pPr>
              <a:r>
                <a:rPr lang="fr-FR" sz="1867" b="1" dirty="0">
                  <a:solidFill>
                    <a:srgbClr val="008EC0"/>
                  </a:solidFill>
                  <a:latin typeface="Dosis" pitchFamily="2" charset="0"/>
                </a:rPr>
                <a:t> </a:t>
              </a:r>
              <a:endParaRPr lang="fr-FR" sz="1867" b="1" dirty="0">
                <a:solidFill>
                  <a:srgbClr val="0094C8"/>
                </a:solidFill>
                <a:latin typeface="Dosis" pitchFamily="2" charset="0"/>
                <a:ea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2C5D3884-B682-E82B-6AA4-10FF3C852B6C}"/>
                </a:ext>
              </a:extLst>
            </p:cNvPr>
            <p:cNvSpPr txBox="1"/>
            <p:nvPr/>
          </p:nvSpPr>
          <p:spPr>
            <a:xfrm>
              <a:off x="4025418" y="5736744"/>
              <a:ext cx="8547581" cy="637356"/>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Lire et écrire </a:t>
              </a:r>
              <a:r>
                <a:rPr lang="fr-FR" sz="1867" b="1" dirty="0">
                  <a:solidFill>
                    <a:srgbClr val="008EC0"/>
                  </a:solidFill>
                  <a:latin typeface="Dosis" pitchFamily="2" charset="0"/>
                </a:rPr>
                <a:t>des mots avec les graphèmes complexes: eu • </a:t>
              </a:r>
              <a:r>
                <a:rPr lang="fr-FR" sz="1867" b="1" dirty="0" err="1">
                  <a:solidFill>
                    <a:srgbClr val="008EC0"/>
                  </a:solidFill>
                  <a:latin typeface="Dosis" pitchFamily="2" charset="0"/>
                </a:rPr>
                <a:t>ieu</a:t>
              </a:r>
              <a:r>
                <a:rPr lang="fr-FR" sz="1867" b="1" dirty="0">
                  <a:solidFill>
                    <a:srgbClr val="008EC0"/>
                  </a:solidFill>
                  <a:latin typeface="Dosis" pitchFamily="2" charset="0"/>
                </a:rPr>
                <a:t> • ph • </a:t>
              </a:r>
              <a:r>
                <a:rPr lang="fr-FR" sz="1867" b="1" dirty="0" err="1">
                  <a:solidFill>
                    <a:srgbClr val="008EC0"/>
                  </a:solidFill>
                  <a:latin typeface="Dosis" pitchFamily="2" charset="0"/>
                </a:rPr>
                <a:t>gn</a:t>
              </a:r>
              <a:endParaRPr lang="fr-FR" sz="1867" b="1" dirty="0">
                <a:solidFill>
                  <a:srgbClr val="008EC0"/>
                </a:solidFill>
                <a:latin typeface="Dosis" pitchFamily="2" charset="0"/>
              </a:endParaRPr>
            </a:p>
          </p:txBody>
        </p:sp>
        <p:sp>
          <p:nvSpPr>
            <p:cNvPr id="15" name="Freeform 17">
              <a:extLst>
                <a:ext uri="{FF2B5EF4-FFF2-40B4-BE49-F238E27FC236}">
                  <a16:creationId xmlns:a16="http://schemas.microsoft.com/office/drawing/2014/main" id="{82E50CCC-DE92-9198-59AA-3EDF1EA1822F}"/>
                </a:ext>
              </a:extLst>
            </p:cNvPr>
            <p:cNvSpPr/>
            <p:nvPr/>
          </p:nvSpPr>
          <p:spPr>
            <a:xfrm>
              <a:off x="3407728" y="4676599"/>
              <a:ext cx="637296" cy="2028797"/>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l="-109199" t="-6937" r="-896458" b="-829367"/>
              </a:stretch>
            </a:blipFill>
          </p:spPr>
          <p:txBody>
            <a:bodyPr/>
            <a:lstStyle/>
            <a:p>
              <a:pPr defTabSz="457246">
                <a:defRPr/>
              </a:pPr>
              <a:endParaRPr lang="fr-MA" sz="667" dirty="0">
                <a:solidFill>
                  <a:prstClr val="black"/>
                </a:solidFill>
                <a:latin typeface="Dosis" pitchFamily="2" charset="0"/>
              </a:endParaRPr>
            </a:p>
          </p:txBody>
        </p:sp>
        <p:pic>
          <p:nvPicPr>
            <p:cNvPr id="17" name="Image 16">
              <a:extLst>
                <a:ext uri="{FF2B5EF4-FFF2-40B4-BE49-F238E27FC236}">
                  <a16:creationId xmlns:a16="http://schemas.microsoft.com/office/drawing/2014/main" id="{058D2DF3-961E-8A7D-17FC-5F277D49F518}"/>
                </a:ext>
              </a:extLst>
            </p:cNvPr>
            <p:cNvPicPr>
              <a:picLocks noChangeAspect="1"/>
            </p:cNvPicPr>
            <p:nvPr/>
          </p:nvPicPr>
          <p:blipFill>
            <a:blip r:embed="rId8"/>
            <a:stretch>
              <a:fillRect/>
            </a:stretch>
          </p:blipFill>
          <p:spPr>
            <a:xfrm>
              <a:off x="3511070" y="4803725"/>
              <a:ext cx="455010" cy="466386"/>
            </a:xfrm>
            <a:prstGeom prst="rect">
              <a:avLst/>
            </a:prstGeom>
          </p:spPr>
        </p:pic>
        <p:pic>
          <p:nvPicPr>
            <p:cNvPr id="18" name="Image 17">
              <a:extLst>
                <a:ext uri="{FF2B5EF4-FFF2-40B4-BE49-F238E27FC236}">
                  <a16:creationId xmlns:a16="http://schemas.microsoft.com/office/drawing/2014/main" id="{CE45C8C2-A260-187B-8057-CB1939722F8E}"/>
                </a:ext>
              </a:extLst>
            </p:cNvPr>
            <p:cNvPicPr>
              <a:picLocks noChangeAspect="1"/>
            </p:cNvPicPr>
            <p:nvPr/>
          </p:nvPicPr>
          <p:blipFill>
            <a:blip r:embed="rId8"/>
            <a:stretch>
              <a:fillRect/>
            </a:stretch>
          </p:blipFill>
          <p:spPr>
            <a:xfrm>
              <a:off x="3532864" y="5718125"/>
              <a:ext cx="455010" cy="466386"/>
            </a:xfrm>
            <a:prstGeom prst="rect">
              <a:avLst/>
            </a:prstGeom>
          </p:spPr>
        </p:pic>
      </p:grpSp>
    </p:spTree>
    <p:extLst>
      <p:ext uri="{BB962C8B-B14F-4D97-AF65-F5344CB8AC3E}">
        <p14:creationId xmlns:p14="http://schemas.microsoft.com/office/powerpoint/2010/main" val="1113929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37FE-BFB2-0FC6-D2C8-CA9C2B0BD21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679DCE-8930-169F-53A5-AD6AE6BEC60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380331E-6C41-C1F3-5BF1-3E61B398F5B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B115499-74D7-EB97-F774-FF6611D7385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4E51905-8FE0-6F7D-9D63-562AB01D438C}"/>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19A78498-AED2-E48B-9DFA-674DC3A4466D}"/>
              </a:ext>
            </a:extLst>
          </p:cNvPr>
          <p:cNvSpPr txBox="1"/>
          <p:nvPr/>
        </p:nvSpPr>
        <p:spPr>
          <a:xfrm>
            <a:off x="4203874" y="2560904"/>
            <a:ext cx="4296697" cy="1200329"/>
          </a:xfrm>
          <a:prstGeom prst="rect">
            <a:avLst/>
          </a:prstGeom>
          <a:noFill/>
        </p:spPr>
        <p:txBody>
          <a:bodyPr wrap="square" rtlCol="0">
            <a:spAutoFit/>
          </a:bodyPr>
          <a:lstStyle/>
          <a:p>
            <a:pPr algn="ctr" defTabSz="685869">
              <a:defRPr/>
            </a:pPr>
            <a:r>
              <a:rPr lang="fr-FR" sz="7200" b="1" dirty="0">
                <a:solidFill>
                  <a:srgbClr val="4BACC6">
                    <a:lumMod val="75000"/>
                  </a:srgbClr>
                </a:solidFill>
                <a:latin typeface="Dosis" pitchFamily="2" charset="0"/>
              </a:rPr>
              <a:t>Un a</a:t>
            </a:r>
            <a:r>
              <a:rPr lang="fr-FR" sz="7200" b="1" dirty="0">
                <a:solidFill>
                  <a:srgbClr val="FFC000"/>
                </a:solidFill>
                <a:latin typeface="Dosis" pitchFamily="2" charset="0"/>
              </a:rPr>
              <a:t>gn</a:t>
            </a:r>
            <a:r>
              <a:rPr lang="fr-FR" sz="7200" b="1" dirty="0">
                <a:solidFill>
                  <a:srgbClr val="4BACC6">
                    <a:lumMod val="75000"/>
                  </a:srgbClr>
                </a:solidFill>
                <a:latin typeface="Dosis" pitchFamily="2" charset="0"/>
              </a:rPr>
              <a:t>eau</a:t>
            </a:r>
          </a:p>
        </p:txBody>
      </p:sp>
      <p:graphicFrame>
        <p:nvGraphicFramePr>
          <p:cNvPr id="3" name="Tableau 2">
            <a:extLst>
              <a:ext uri="{FF2B5EF4-FFF2-40B4-BE49-F238E27FC236}">
                <a16:creationId xmlns:a16="http://schemas.microsoft.com/office/drawing/2014/main" id="{54FD4E37-78A2-B608-A7A8-B85B32DB6E72}"/>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9FA1B975-BD93-C5D4-525A-BC8A1FF797F2}"/>
              </a:ext>
            </a:extLst>
          </p:cNvPr>
          <p:cNvSpPr txBox="1"/>
          <p:nvPr/>
        </p:nvSpPr>
        <p:spPr>
          <a:xfrm>
            <a:off x="952500" y="279401"/>
            <a:ext cx="77851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agneau</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L’agneau</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 Un </a:t>
            </a:r>
            <a:r>
              <a:rPr lang="en-US" sz="1500" b="1" dirty="0" err="1">
                <a:solidFill>
                  <a:prstClr val="white">
                    <a:lumMod val="65000"/>
                  </a:prstClr>
                </a:solidFill>
                <a:latin typeface="Dosis" pitchFamily="2" charset="0"/>
              </a:rPr>
              <a:t>agneau</a:t>
            </a:r>
            <a:r>
              <a:rPr lang="en-US" sz="1500" b="1" dirty="0">
                <a:solidFill>
                  <a:prstClr val="white">
                    <a:lumMod val="65000"/>
                  </a:prstClr>
                </a:solidFill>
                <a:latin typeface="Dosis" pitchFamily="2" charset="0"/>
              </a:rPr>
              <a:t>”. </a:t>
            </a:r>
          </a:p>
        </p:txBody>
      </p:sp>
      <p:pic>
        <p:nvPicPr>
          <p:cNvPr id="2" name="Image 1">
            <a:extLst>
              <a:ext uri="{FF2B5EF4-FFF2-40B4-BE49-F238E27FC236}">
                <a16:creationId xmlns:a16="http://schemas.microsoft.com/office/drawing/2014/main" id="{1606F83F-256B-46E4-3C4C-DE247BB092F4}"/>
              </a:ext>
            </a:extLst>
          </p:cNvPr>
          <p:cNvPicPr>
            <a:picLocks noChangeAspect="1"/>
          </p:cNvPicPr>
          <p:nvPr/>
        </p:nvPicPr>
        <p:blipFill>
          <a:blip r:embed="rId5"/>
          <a:stretch>
            <a:fillRect/>
          </a:stretch>
        </p:blipFill>
        <p:spPr>
          <a:xfrm>
            <a:off x="942734" y="2113934"/>
            <a:ext cx="2801612" cy="2094271"/>
          </a:xfrm>
          <a:prstGeom prst="rect">
            <a:avLst/>
          </a:prstGeom>
        </p:spPr>
      </p:pic>
    </p:spTree>
    <p:extLst>
      <p:ext uri="{BB962C8B-B14F-4D97-AF65-F5344CB8AC3E}">
        <p14:creationId xmlns:p14="http://schemas.microsoft.com/office/powerpoint/2010/main" val="2728223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9AE3-6F4A-33B3-9E29-103DA1CFA5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DC3298-7878-9208-CC75-4213D3ED80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162ED05-8A16-17D6-9373-271B04C44183}"/>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6715137-CB2B-C4A3-7C83-9EB5C6F6101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212957F-185D-15C1-3A29-548F21CD0DA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AAD8E0C-7FAF-D9BF-3543-39700417FD1E}"/>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BDD8A5-AE24-F524-CAC1-28B07CDC04B8}"/>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coiffeur. Le coiffeur. Comment vous dites coiffeur. dans votre langue?</a:t>
            </a:r>
          </a:p>
        </p:txBody>
      </p:sp>
      <p:pic>
        <p:nvPicPr>
          <p:cNvPr id="7" name="Image 6">
            <a:extLst>
              <a:ext uri="{FF2B5EF4-FFF2-40B4-BE49-F238E27FC236}">
                <a16:creationId xmlns:a16="http://schemas.microsoft.com/office/drawing/2014/main" id="{098318AE-65C8-176F-CCAE-BAECB2D1502A}"/>
              </a:ext>
            </a:extLst>
          </p:cNvPr>
          <p:cNvPicPr>
            <a:picLocks noChangeAspect="1"/>
          </p:cNvPicPr>
          <p:nvPr/>
        </p:nvPicPr>
        <p:blipFill>
          <a:blip r:embed="rId5"/>
          <a:stretch>
            <a:fillRect/>
          </a:stretch>
        </p:blipFill>
        <p:spPr>
          <a:xfrm>
            <a:off x="4056843" y="2025445"/>
            <a:ext cx="1685196" cy="2083318"/>
          </a:xfrm>
          <a:prstGeom prst="rect">
            <a:avLst/>
          </a:prstGeom>
        </p:spPr>
      </p:pic>
    </p:spTree>
    <p:extLst>
      <p:ext uri="{BB962C8B-B14F-4D97-AF65-F5344CB8AC3E}">
        <p14:creationId xmlns:p14="http://schemas.microsoft.com/office/powerpoint/2010/main" val="422144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BACF-5D46-F3BF-D426-F5F568CE9C9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543CAE-0058-9C18-4D53-8A8A408BDF0C}"/>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EAA075-C73B-7E03-D682-43EA334450F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35C81969-37BE-8080-D247-E674D08F52A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16533EB-C27E-DCCD-46FA-0DF374396A95}"/>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3CBF81CD-0401-B2E3-4039-AE583E58F415}"/>
              </a:ext>
            </a:extLst>
          </p:cNvPr>
          <p:cNvSpPr txBox="1"/>
          <p:nvPr/>
        </p:nvSpPr>
        <p:spPr>
          <a:xfrm>
            <a:off x="3706762" y="2521024"/>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coiff</a:t>
            </a:r>
            <a:r>
              <a:rPr lang="fr-FR" sz="5334" b="1" dirty="0">
                <a:solidFill>
                  <a:srgbClr val="FFC000"/>
                </a:solidFill>
                <a:latin typeface="Dosis" pitchFamily="2" charset="0"/>
              </a:rPr>
              <a:t>eu</a:t>
            </a:r>
            <a:r>
              <a:rPr lang="fr-FR" sz="5334" b="1" dirty="0">
                <a:solidFill>
                  <a:srgbClr val="4BACC6">
                    <a:lumMod val="75000"/>
                  </a:srgbClr>
                </a:solidFill>
                <a:latin typeface="Dosis" pitchFamily="2" charset="0"/>
              </a:rPr>
              <a:t>r</a:t>
            </a:r>
          </a:p>
        </p:txBody>
      </p:sp>
      <p:graphicFrame>
        <p:nvGraphicFramePr>
          <p:cNvPr id="2" name="Tableau 1">
            <a:extLst>
              <a:ext uri="{FF2B5EF4-FFF2-40B4-BE49-F238E27FC236}">
                <a16:creationId xmlns:a16="http://schemas.microsoft.com/office/drawing/2014/main" id="{C22B06E1-AD6A-7258-099B-DBE07F55021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65BDD4-A5E7-F281-C9CF-41C43E2F543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coiffeur</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Le coiffeur.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coiffeur</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C2D05854-AC92-19F4-1FD0-67760C74BC97}"/>
              </a:ext>
            </a:extLst>
          </p:cNvPr>
          <p:cNvPicPr>
            <a:picLocks noChangeAspect="1"/>
          </p:cNvPicPr>
          <p:nvPr/>
        </p:nvPicPr>
        <p:blipFill>
          <a:blip r:embed="rId5"/>
          <a:stretch>
            <a:fillRect/>
          </a:stretch>
        </p:blipFill>
        <p:spPr>
          <a:xfrm>
            <a:off x="1317524" y="1582995"/>
            <a:ext cx="1698833" cy="2066138"/>
          </a:xfrm>
          <a:prstGeom prst="rect">
            <a:avLst/>
          </a:prstGeom>
        </p:spPr>
      </p:pic>
    </p:spTree>
    <p:extLst>
      <p:ext uri="{BB962C8B-B14F-4D97-AF65-F5344CB8AC3E}">
        <p14:creationId xmlns:p14="http://schemas.microsoft.com/office/powerpoint/2010/main" val="717646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B10D-B7EC-21D4-FDA8-710B5D0E24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EC8636-B92A-B986-DAF5-2C827E06EE83}"/>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1088B1-2B8F-6B5E-8D51-DBA444D5B95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34249A6-CED1-51D8-BE62-C52D7E02480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EB7E818-BADD-0AA8-8A08-15218733A621}"/>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C199FFE-45E0-85C0-4203-F5DCF4C6DAE1}"/>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nag</a:t>
            </a:r>
            <a:r>
              <a:rPr lang="fr-FR" sz="5334" b="1" dirty="0">
                <a:solidFill>
                  <a:srgbClr val="FFC000"/>
                </a:solidFill>
                <a:latin typeface="Dosis" pitchFamily="2" charset="0"/>
              </a:rPr>
              <a:t>eu</a:t>
            </a:r>
            <a:r>
              <a:rPr lang="fr-FR" sz="5334" b="1" dirty="0">
                <a:solidFill>
                  <a:srgbClr val="4BACC6">
                    <a:lumMod val="75000"/>
                  </a:srgbClr>
                </a:solidFill>
                <a:latin typeface="Dosis" pitchFamily="2" charset="0"/>
              </a:rPr>
              <a:t>r</a:t>
            </a:r>
          </a:p>
        </p:txBody>
      </p:sp>
      <p:graphicFrame>
        <p:nvGraphicFramePr>
          <p:cNvPr id="2" name="Tableau 1">
            <a:extLst>
              <a:ext uri="{FF2B5EF4-FFF2-40B4-BE49-F238E27FC236}">
                <a16:creationId xmlns:a16="http://schemas.microsoft.com/office/drawing/2014/main" id="{7712E128-A013-3762-DDBC-0E10C5B47819}"/>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4629DA4-6D6D-82F2-A496-3DE512D0399D}"/>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nageur.</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Nageur.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nageur</a:t>
            </a:r>
            <a:r>
              <a:rPr lang="en-US" sz="1500" b="1" dirty="0">
                <a:solidFill>
                  <a:prstClr val="white">
                    <a:lumMod val="65000"/>
                  </a:prstClr>
                </a:solidFill>
                <a:latin typeface="Dosis" pitchFamily="2" charset="0"/>
              </a:rPr>
              <a:t>”</a:t>
            </a:r>
          </a:p>
        </p:txBody>
      </p:sp>
      <p:pic>
        <p:nvPicPr>
          <p:cNvPr id="5" name="Image 4">
            <a:extLst>
              <a:ext uri="{FF2B5EF4-FFF2-40B4-BE49-F238E27FC236}">
                <a16:creationId xmlns:a16="http://schemas.microsoft.com/office/drawing/2014/main" id="{82D64674-798B-6795-2F7B-D181C9C06C2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43307" y="2696305"/>
            <a:ext cx="4335959" cy="1763635"/>
          </a:xfrm>
          <a:prstGeom prst="rect">
            <a:avLst/>
          </a:prstGeom>
        </p:spPr>
      </p:pic>
    </p:spTree>
    <p:extLst>
      <p:ext uri="{BB962C8B-B14F-4D97-AF65-F5344CB8AC3E}">
        <p14:creationId xmlns:p14="http://schemas.microsoft.com/office/powerpoint/2010/main" val="213172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(1)</a:t>
            </a:r>
          </a:p>
        </p:txBody>
      </p:sp>
      <p:sp>
        <p:nvSpPr>
          <p:cNvPr id="7" name="TextBox 7"/>
          <p:cNvSpPr txBox="1"/>
          <p:nvPr/>
        </p:nvSpPr>
        <p:spPr>
          <a:xfrm>
            <a:off x="671664" y="2972541"/>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Je dis, tu montres</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3" name="Image 2" descr="Une image contenant fruit, dessin, habits, dessin humoristique&#10;&#10;Le contenu généré par l’IA peut être incorrect.">
            <a:extLst>
              <a:ext uri="{FF2B5EF4-FFF2-40B4-BE49-F238E27FC236}">
                <a16:creationId xmlns:a16="http://schemas.microsoft.com/office/drawing/2014/main" id="{E11A552C-B750-34ED-4947-71ABFA6B7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86237" y="4343008"/>
            <a:ext cx="2523604" cy="1732165"/>
          </a:xfrm>
          <a:prstGeom prst="rect">
            <a:avLst/>
          </a:prstGeom>
        </p:spPr>
      </p:pic>
    </p:spTree>
    <p:extLst>
      <p:ext uri="{BB962C8B-B14F-4D97-AF65-F5344CB8AC3E}">
        <p14:creationId xmlns:p14="http://schemas.microsoft.com/office/powerpoint/2010/main" val="288137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2E6AD-098B-FC2A-CF4E-7C2E6373871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5A34B98B-5EF7-439B-6B03-176B0DB7DE3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830F5C-6FA4-7B17-50A3-8A39F90C458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D95C7CB2-66CB-D746-D8E1-2EEC11AF663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BCEA9F10-38F1-462B-5970-D49CB94931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1B28F5B-AD3D-FDEB-3935-F6F498F5DD77}"/>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934612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078994-192A-49BA-34A0-516D35E358F2}"/>
              </a:ext>
            </a:extLst>
          </p:cNvPr>
          <p:cNvSpPr/>
          <p:nvPr/>
        </p:nvSpPr>
        <p:spPr>
          <a:xfrm>
            <a:off x="0" y="2"/>
            <a:ext cx="9144000" cy="6857999"/>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CC1B10F0-599D-FF1C-4D9A-A87619E5601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dirty="0">
                <a:solidFill>
                  <a:prstClr val="white"/>
                </a:solidFill>
                <a:latin typeface="Dosis" pitchFamily="2" charset="0"/>
                <a:sym typeface="Symbol" panose="05050102010706020507" pitchFamily="18" charset="2"/>
              </a:rPr>
              <a:t></a:t>
            </a:r>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69E3F6B0-3139-15BF-A3E3-711C5DE5884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9C3EC935-7922-F95A-119F-780FE1BB746C}"/>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dit les mots un par un en changeant l’ordre</a:t>
            </a:r>
          </a:p>
        </p:txBody>
      </p:sp>
      <p:pic>
        <p:nvPicPr>
          <p:cNvPr id="36866" name="Picture 2" descr="Afbeeldingen over Circle Font – Blader in stockfoto's, vectoren en video's  over 1,068,626 | Adobe Stock">
            <a:extLst>
              <a:ext uri="{FF2B5EF4-FFF2-40B4-BE49-F238E27FC236}">
                <a16:creationId xmlns:a16="http://schemas.microsoft.com/office/drawing/2014/main" id="{0F234B5E-255D-E903-617A-8322F734A11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664655" cy="5527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fbeeldingen over Circle Font – Blader in stockfoto's, vectoren en video's  over 1,068,626 | Adobe Stock">
            <a:extLst>
              <a:ext uri="{FF2B5EF4-FFF2-40B4-BE49-F238E27FC236}">
                <a16:creationId xmlns:a16="http://schemas.microsoft.com/office/drawing/2014/main" id="{97EBE0BA-CFC0-946B-E2EE-D16B9AB558A3}"/>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4370051" y="4333757"/>
            <a:ext cx="595317" cy="5638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fbeeldingen over Circle Font – Blader in stockfoto's, vectoren en video's  over 1,068,626 | Adobe Stock">
            <a:extLst>
              <a:ext uri="{FF2B5EF4-FFF2-40B4-BE49-F238E27FC236}">
                <a16:creationId xmlns:a16="http://schemas.microsoft.com/office/drawing/2014/main" id="{FDA4D728-2B81-4F6F-D578-7E33AD9C3C96}"/>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7161597" y="4278798"/>
            <a:ext cx="532373" cy="50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au 1">
            <a:extLst>
              <a:ext uri="{FF2B5EF4-FFF2-40B4-BE49-F238E27FC236}">
                <a16:creationId xmlns:a16="http://schemas.microsoft.com/office/drawing/2014/main" id="{40D435CA-A338-3AD2-2B86-D91AF2469FE4}"/>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8" name="ZoneTexte 17">
            <a:extLst>
              <a:ext uri="{FF2B5EF4-FFF2-40B4-BE49-F238E27FC236}">
                <a16:creationId xmlns:a16="http://schemas.microsoft.com/office/drawing/2014/main" id="{BF6DB104-1405-FF42-3F6E-D1686F23FA66}"/>
              </a:ext>
            </a:extLst>
          </p:cNvPr>
          <p:cNvSpPr txBox="1"/>
          <p:nvPr/>
        </p:nvSpPr>
        <p:spPr>
          <a:xfrm>
            <a:off x="952501" y="330201"/>
            <a:ext cx="7888842"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15" name="Image 14">
            <a:extLst>
              <a:ext uri="{FF2B5EF4-FFF2-40B4-BE49-F238E27FC236}">
                <a16:creationId xmlns:a16="http://schemas.microsoft.com/office/drawing/2014/main" id="{35C4036C-8C54-1B01-B1A9-88839E7AD2BB}"/>
              </a:ext>
            </a:extLst>
          </p:cNvPr>
          <p:cNvPicPr>
            <a:picLocks noChangeAspect="1"/>
          </p:cNvPicPr>
          <p:nvPr/>
        </p:nvPicPr>
        <p:blipFill>
          <a:blip r:embed="rId8"/>
          <a:stretch>
            <a:fillRect/>
          </a:stretch>
        </p:blipFill>
        <p:spPr>
          <a:xfrm>
            <a:off x="4153316" y="2164104"/>
            <a:ext cx="1028789" cy="1769804"/>
          </a:xfrm>
          <a:prstGeom prst="rect">
            <a:avLst/>
          </a:prstGeom>
        </p:spPr>
      </p:pic>
      <p:pic>
        <p:nvPicPr>
          <p:cNvPr id="7" name="Image 6">
            <a:extLst>
              <a:ext uri="{FF2B5EF4-FFF2-40B4-BE49-F238E27FC236}">
                <a16:creationId xmlns:a16="http://schemas.microsoft.com/office/drawing/2014/main" id="{6D01A2BE-0A70-A888-AD82-C09FDC1B5B2E}"/>
              </a:ext>
            </a:extLst>
          </p:cNvPr>
          <p:cNvPicPr>
            <a:picLocks noChangeAspect="1"/>
          </p:cNvPicPr>
          <p:nvPr/>
        </p:nvPicPr>
        <p:blipFill>
          <a:blip r:embed="rId9"/>
          <a:stretch>
            <a:fillRect/>
          </a:stretch>
        </p:blipFill>
        <p:spPr>
          <a:xfrm>
            <a:off x="6477246" y="2047814"/>
            <a:ext cx="1491042" cy="2002384"/>
          </a:xfrm>
          <a:prstGeom prst="roundRect">
            <a:avLst>
              <a:gd name="adj" fmla="val 34754"/>
            </a:avLst>
          </a:prstGeom>
        </p:spPr>
      </p:pic>
      <p:pic>
        <p:nvPicPr>
          <p:cNvPr id="9" name="Image 8">
            <a:extLst>
              <a:ext uri="{FF2B5EF4-FFF2-40B4-BE49-F238E27FC236}">
                <a16:creationId xmlns:a16="http://schemas.microsoft.com/office/drawing/2014/main" id="{89B8F12F-4C38-0C3E-BA72-D7DAB25894B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22938" y="2877175"/>
            <a:ext cx="2534602" cy="1030940"/>
          </a:xfrm>
          <a:prstGeom prst="rect">
            <a:avLst/>
          </a:prstGeom>
        </p:spPr>
      </p:pic>
    </p:spTree>
    <p:extLst>
      <p:ext uri="{BB962C8B-B14F-4D97-AF65-F5344CB8AC3E}">
        <p14:creationId xmlns:p14="http://schemas.microsoft.com/office/powerpoint/2010/main" val="2575471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FD355-828A-422A-5854-90FCE825603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71A210-5695-798A-EED6-2FE5E31DC31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7429AFB-6C95-CC6C-5EA9-ADC57E63043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3DF6EC6F-6734-E3C4-A2CB-A786D77880C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D7416F-2F3D-2106-8519-28BE42A72B3B}"/>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6F5EBF24-5ECC-2EF6-FA3A-3F573CC4B1B5}"/>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(e) dit les mots un par un en changeant l’ordre.</a:t>
            </a:r>
          </a:p>
        </p:txBody>
      </p:sp>
      <p:graphicFrame>
        <p:nvGraphicFramePr>
          <p:cNvPr id="7" name="Tableau 6">
            <a:extLst>
              <a:ext uri="{FF2B5EF4-FFF2-40B4-BE49-F238E27FC236}">
                <a16:creationId xmlns:a16="http://schemas.microsoft.com/office/drawing/2014/main" id="{7399E9CF-C3F6-9A81-35CF-E6A43C0AB6C3}"/>
              </a:ext>
            </a:extLst>
          </p:cNvPr>
          <p:cNvGraphicFramePr>
            <a:graphicFrameLocks noGrp="1"/>
          </p:cNvGraphicFramePr>
          <p:nvPr>
            <p:custDataLst>
              <p:tags r:id="rId1"/>
            </p:custDataLst>
          </p:nvPr>
        </p:nvGraphicFramePr>
        <p:xfrm>
          <a:off x="1" y="-179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4" name="ZoneTexte 13">
            <a:extLst>
              <a:ext uri="{FF2B5EF4-FFF2-40B4-BE49-F238E27FC236}">
                <a16:creationId xmlns:a16="http://schemas.microsoft.com/office/drawing/2014/main" id="{23DEA0AB-400E-6308-CE05-ECC186622777}"/>
              </a:ext>
            </a:extLst>
          </p:cNvPr>
          <p:cNvSpPr txBox="1"/>
          <p:nvPr/>
        </p:nvSpPr>
        <p:spPr>
          <a:xfrm>
            <a:off x="952501" y="330201"/>
            <a:ext cx="7624134"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9" name="Image 8">
            <a:extLst>
              <a:ext uri="{FF2B5EF4-FFF2-40B4-BE49-F238E27FC236}">
                <a16:creationId xmlns:a16="http://schemas.microsoft.com/office/drawing/2014/main" id="{8171CFB1-93D2-5EE7-9145-9E7F779F73CD}"/>
              </a:ext>
            </a:extLst>
          </p:cNvPr>
          <p:cNvPicPr>
            <a:picLocks noChangeAspect="1"/>
          </p:cNvPicPr>
          <p:nvPr/>
        </p:nvPicPr>
        <p:blipFill>
          <a:blip r:embed="rId5"/>
          <a:stretch>
            <a:fillRect/>
          </a:stretch>
        </p:blipFill>
        <p:spPr>
          <a:xfrm>
            <a:off x="3320972" y="1966585"/>
            <a:ext cx="2384754" cy="1944425"/>
          </a:xfrm>
          <a:prstGeom prst="rect">
            <a:avLst/>
          </a:prstGeom>
        </p:spPr>
      </p:pic>
      <p:pic>
        <p:nvPicPr>
          <p:cNvPr id="15" name="Image 14">
            <a:extLst>
              <a:ext uri="{FF2B5EF4-FFF2-40B4-BE49-F238E27FC236}">
                <a16:creationId xmlns:a16="http://schemas.microsoft.com/office/drawing/2014/main" id="{A01D2D90-9D3B-563A-3DD5-2C18BEDD67C6}"/>
              </a:ext>
            </a:extLst>
          </p:cNvPr>
          <p:cNvPicPr>
            <a:picLocks noChangeAspect="1"/>
          </p:cNvPicPr>
          <p:nvPr/>
        </p:nvPicPr>
        <p:blipFill>
          <a:blip r:embed="rId6"/>
          <a:stretch>
            <a:fillRect/>
          </a:stretch>
        </p:blipFill>
        <p:spPr>
          <a:xfrm>
            <a:off x="6315961" y="1469529"/>
            <a:ext cx="2026108" cy="2441481"/>
          </a:xfrm>
          <a:prstGeom prst="rect">
            <a:avLst/>
          </a:prstGeom>
        </p:spPr>
      </p:pic>
      <p:pic>
        <p:nvPicPr>
          <p:cNvPr id="16" name="Image 15">
            <a:extLst>
              <a:ext uri="{FF2B5EF4-FFF2-40B4-BE49-F238E27FC236}">
                <a16:creationId xmlns:a16="http://schemas.microsoft.com/office/drawing/2014/main" id="{2955D1AD-7476-74D4-333D-7175DE7603DA}"/>
              </a:ext>
            </a:extLst>
          </p:cNvPr>
          <p:cNvPicPr>
            <a:picLocks noChangeAspect="1"/>
          </p:cNvPicPr>
          <p:nvPr/>
        </p:nvPicPr>
        <p:blipFill>
          <a:blip r:embed="rId7"/>
          <a:stretch>
            <a:fillRect/>
          </a:stretch>
        </p:blipFill>
        <p:spPr>
          <a:xfrm>
            <a:off x="676835" y="1857540"/>
            <a:ext cx="2151206" cy="2258767"/>
          </a:xfrm>
          <a:prstGeom prst="rect">
            <a:avLst/>
          </a:prstGeom>
        </p:spPr>
      </p:pic>
      <p:pic>
        <p:nvPicPr>
          <p:cNvPr id="3" name="Picture 2" descr="Afbeeldingen over Circle Font – Blader in stockfoto's, vectoren en video's  over 1,068,626 | Adobe Stock">
            <a:extLst>
              <a:ext uri="{FF2B5EF4-FFF2-40B4-BE49-F238E27FC236}">
                <a16:creationId xmlns:a16="http://schemas.microsoft.com/office/drawing/2014/main" id="{86C7F4A1-07CE-63E4-8888-0FF38D6EA1B5}"/>
              </a:ext>
            </a:extLst>
          </p:cNvPr>
          <p:cNvPicPr>
            <a:picLocks noChangeAspect="1" noChangeArrowheads="1"/>
          </p:cNvPicPr>
          <p:nvPr/>
        </p:nvPicPr>
        <p:blipFill rotWithShape="1">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589437" cy="4901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fbeeldingen over Circle Font – Blader in stockfoto's, vectoren en video's  over 1,068,626 | Adobe Stock">
            <a:extLst>
              <a:ext uri="{FF2B5EF4-FFF2-40B4-BE49-F238E27FC236}">
                <a16:creationId xmlns:a16="http://schemas.microsoft.com/office/drawing/2014/main" id="{47D5DC10-A123-0970-A253-C76AB1EDE127}"/>
              </a:ext>
            </a:extLst>
          </p:cNvPr>
          <p:cNvPicPr>
            <a:picLocks noChangeAspect="1" noChangeArrowheads="1"/>
          </p:cNvPicPr>
          <p:nvPr/>
        </p:nvPicPr>
        <p:blipFill rotWithShape="1">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4309790" y="4338003"/>
            <a:ext cx="524419" cy="4967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beeldingen over Circle Font – Blader in stockfoto's, vectoren en video's  over 1,068,626 | Adobe Stock">
            <a:extLst>
              <a:ext uri="{FF2B5EF4-FFF2-40B4-BE49-F238E27FC236}">
                <a16:creationId xmlns:a16="http://schemas.microsoft.com/office/drawing/2014/main" id="{144D79CC-EAD5-73BC-1A63-ACE9F3DACBF2}"/>
              </a:ext>
            </a:extLst>
          </p:cNvPr>
          <p:cNvPicPr>
            <a:picLocks noChangeAspect="1" noChangeArrowheads="1"/>
          </p:cNvPicPr>
          <p:nvPr/>
        </p:nvPicPr>
        <p:blipFill rotWithShape="1">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7546971" y="4338003"/>
            <a:ext cx="532373" cy="50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247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0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(2)</a:t>
            </a:r>
          </a:p>
        </p:txBody>
      </p:sp>
      <p:sp>
        <p:nvSpPr>
          <p:cNvPr id="7" name="TextBox 7"/>
          <p:cNvSpPr txBox="1"/>
          <p:nvPr/>
        </p:nvSpPr>
        <p:spPr>
          <a:xfrm>
            <a:off x="703248" y="2963304"/>
            <a:ext cx="7800675" cy="527067"/>
          </a:xfrm>
          <a:prstGeom prst="rect">
            <a:avLst/>
          </a:prstGeom>
        </p:spPr>
        <p:txBody>
          <a:bodyPr lIns="0" tIns="0" rIns="0" bIns="0" rtlCol="0" anchor="t">
            <a:spAutoFit/>
          </a:bodyPr>
          <a:lstStyle/>
          <a:p>
            <a:pPr algn="ctr" defTabSz="457246">
              <a:lnSpc>
                <a:spcPts val="4608"/>
              </a:lnSpc>
            </a:pPr>
            <a:r>
              <a:rPr lang="fr-FR" sz="2933" b="1" dirty="0">
                <a:solidFill>
                  <a:srgbClr val="00B0F0"/>
                </a:solidFill>
                <a:latin typeface="Dosis" pitchFamily="2" charset="0"/>
              </a:rPr>
              <a:t>Jeu du duel</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pPr>
            <a:r>
              <a:rPr lang="en-US" sz="841">
                <a:solidFill>
                  <a:srgbClr val="FCFEFD"/>
                </a:solidFill>
                <a:latin typeface="Arimo Italics"/>
              </a:rPr>
              <a:t>Version provisoire pour la formation des enseignants </a:t>
            </a:r>
          </a:p>
        </p:txBody>
      </p:sp>
      <p:pic>
        <p:nvPicPr>
          <p:cNvPr id="9" name="Image 8" descr="Une image contenant Dessin animé, garçon, habits, personne&#10;&#10;Le contenu généré par l’IA peut être incorrect.">
            <a:extLst>
              <a:ext uri="{FF2B5EF4-FFF2-40B4-BE49-F238E27FC236}">
                <a16:creationId xmlns:a16="http://schemas.microsoft.com/office/drawing/2014/main" id="{FB0ECFC9-E9CC-8140-6D91-B9E551AB78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61934" y="4000425"/>
            <a:ext cx="2883303" cy="1759195"/>
          </a:xfrm>
          <a:prstGeom prst="rect">
            <a:avLst/>
          </a:prstGeom>
        </p:spPr>
      </p:pic>
    </p:spTree>
    <p:extLst>
      <p:ext uri="{BB962C8B-B14F-4D97-AF65-F5344CB8AC3E}">
        <p14:creationId xmlns:p14="http://schemas.microsoft.com/office/powerpoint/2010/main" val="13421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BF6F-4987-5C27-789E-50B534385FB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BC57BA-1132-21FE-1344-AB5C44F75A0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12EB13-085C-C229-7FBD-85B939089762}"/>
              </a:ext>
            </a:extLst>
          </p:cNvPr>
          <p:cNvSpPr/>
          <p:nvPr/>
        </p:nvSpPr>
        <p:spPr>
          <a:xfrm>
            <a:off x="15421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6FC3572-DA4F-7234-A63F-65AB74913B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0" name="ZoneTexte 19">
            <a:extLst>
              <a:ext uri="{FF2B5EF4-FFF2-40B4-BE49-F238E27FC236}">
                <a16:creationId xmlns:a16="http://schemas.microsoft.com/office/drawing/2014/main" id="{9D242CCB-B2B3-837A-2FEA-A023171DE47A}"/>
              </a:ext>
            </a:extLst>
          </p:cNvPr>
          <p:cNvSpPr txBox="1"/>
          <p:nvPr/>
        </p:nvSpPr>
        <p:spPr>
          <a:xfrm>
            <a:off x="1778001" y="4289623"/>
            <a:ext cx="2481457" cy="707886"/>
          </a:xfrm>
          <a:prstGeom prst="rect">
            <a:avLst/>
          </a:prstGeom>
          <a:noFill/>
        </p:spPr>
        <p:txBody>
          <a:bodyPr wrap="square" rtlCol="0">
            <a:spAutoFit/>
          </a:bodyPr>
          <a:lstStyle/>
          <a:p>
            <a:pPr algn="ctr" defTabSz="457223">
              <a:defRPr/>
            </a:pPr>
            <a:r>
              <a:rPr lang="fr-MA" sz="2000" b="1" dirty="0">
                <a:solidFill>
                  <a:prstClr val="black"/>
                </a:solidFill>
                <a:latin typeface="Dosis"/>
              </a:rPr>
              <a:t>  Je montre 3 images au hasard</a:t>
            </a:r>
          </a:p>
        </p:txBody>
      </p:sp>
      <p:sp>
        <p:nvSpPr>
          <p:cNvPr id="32" name="ZoneTexte 31">
            <a:extLst>
              <a:ext uri="{FF2B5EF4-FFF2-40B4-BE49-F238E27FC236}">
                <a16:creationId xmlns:a16="http://schemas.microsoft.com/office/drawing/2014/main" id="{95FD7989-C697-8EAE-E4ED-861D7EB2CA7E}"/>
              </a:ext>
            </a:extLst>
          </p:cNvPr>
          <p:cNvSpPr txBox="1"/>
          <p:nvPr/>
        </p:nvSpPr>
        <p:spPr>
          <a:xfrm>
            <a:off x="5070100" y="4255273"/>
            <a:ext cx="2166201" cy="400110"/>
          </a:xfrm>
          <a:prstGeom prst="rect">
            <a:avLst/>
          </a:prstGeom>
          <a:noFill/>
        </p:spPr>
        <p:txBody>
          <a:bodyPr wrap="square" rtlCol="0">
            <a:spAutoFit/>
          </a:bodyPr>
          <a:lstStyle/>
          <a:p>
            <a:pPr defTabSz="457223">
              <a:defRPr/>
            </a:pPr>
            <a:r>
              <a:rPr lang="fr-MA" sz="2000" b="1" dirty="0">
                <a:solidFill>
                  <a:prstClr val="black"/>
                </a:solidFill>
                <a:latin typeface="Dosis"/>
              </a:rPr>
              <a:t>Je dis les mots </a:t>
            </a:r>
          </a:p>
        </p:txBody>
      </p:sp>
      <p:sp>
        <p:nvSpPr>
          <p:cNvPr id="5" name="Freeform 8">
            <a:extLst>
              <a:ext uri="{FF2B5EF4-FFF2-40B4-BE49-F238E27FC236}">
                <a16:creationId xmlns:a16="http://schemas.microsoft.com/office/drawing/2014/main" id="{D47C679E-6EB0-EC3F-3D4B-E5270A92AAD7}"/>
              </a:ext>
            </a:extLst>
          </p:cNvPr>
          <p:cNvSpPr/>
          <p:nvPr/>
        </p:nvSpPr>
        <p:spPr>
          <a:xfrm>
            <a:off x="346713" y="49527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defRPr/>
            </a:pPr>
            <a:endParaRPr lang="fr-MA" sz="900" dirty="0">
              <a:solidFill>
                <a:prstClr val="black"/>
              </a:solidFill>
              <a:latin typeface="Dosis"/>
            </a:endParaRPr>
          </a:p>
        </p:txBody>
      </p:sp>
      <p:graphicFrame>
        <p:nvGraphicFramePr>
          <p:cNvPr id="3" name="Tableau 2">
            <a:extLst>
              <a:ext uri="{FF2B5EF4-FFF2-40B4-BE49-F238E27FC236}">
                <a16:creationId xmlns:a16="http://schemas.microsoft.com/office/drawing/2014/main" id="{7FE25765-3E14-FC85-33FB-4C40FF9477DD}"/>
              </a:ext>
            </a:extLst>
          </p:cNvPr>
          <p:cNvGraphicFramePr>
            <a:graphicFrameLocks noGrp="1"/>
          </p:cNvGraphicFramePr>
          <p:nvPr>
            <p:custDataLst>
              <p:tags r:id="rId1"/>
            </p:custDataLst>
          </p:nvPr>
        </p:nvGraphicFramePr>
        <p:xfrm>
          <a:off x="274836" y="-50035"/>
          <a:ext cx="8769595" cy="457200"/>
        </p:xfrm>
        <a:graphic>
          <a:graphicData uri="http://schemas.openxmlformats.org/drawingml/2006/table">
            <a:tbl>
              <a:tblPr firstRow="1" bandRow="1">
                <a:tableStyleId>{5C22544A-7EE6-4342-B048-85BDC9FD1C3A}</a:tableStyleId>
              </a:tblPr>
              <a:tblGrid>
                <a:gridCol w="1461599">
                  <a:extLst>
                    <a:ext uri="{9D8B030D-6E8A-4147-A177-3AD203B41FA5}">
                      <a16:colId xmlns:a16="http://schemas.microsoft.com/office/drawing/2014/main" val="1026576551"/>
                    </a:ext>
                  </a:extLst>
                </a:gridCol>
                <a:gridCol w="1461599">
                  <a:extLst>
                    <a:ext uri="{9D8B030D-6E8A-4147-A177-3AD203B41FA5}">
                      <a16:colId xmlns:a16="http://schemas.microsoft.com/office/drawing/2014/main" val="1915038765"/>
                    </a:ext>
                  </a:extLst>
                </a:gridCol>
                <a:gridCol w="1461599">
                  <a:extLst>
                    <a:ext uri="{9D8B030D-6E8A-4147-A177-3AD203B41FA5}">
                      <a16:colId xmlns:a16="http://schemas.microsoft.com/office/drawing/2014/main" val="2262048582"/>
                    </a:ext>
                  </a:extLst>
                </a:gridCol>
                <a:gridCol w="1666119">
                  <a:extLst>
                    <a:ext uri="{9D8B030D-6E8A-4147-A177-3AD203B41FA5}">
                      <a16:colId xmlns:a16="http://schemas.microsoft.com/office/drawing/2014/main" val="2897137454"/>
                    </a:ext>
                  </a:extLst>
                </a:gridCol>
                <a:gridCol w="1631409">
                  <a:extLst>
                    <a:ext uri="{9D8B030D-6E8A-4147-A177-3AD203B41FA5}">
                      <a16:colId xmlns:a16="http://schemas.microsoft.com/office/drawing/2014/main" val="2418460758"/>
                    </a:ext>
                  </a:extLst>
                </a:gridCol>
                <a:gridCol w="1087270">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descr="Une image contenant Dessin animé, garçon, habits, personne&#10;&#10;Le contenu généré par l’IA peut être incorrect.">
            <a:extLst>
              <a:ext uri="{FF2B5EF4-FFF2-40B4-BE49-F238E27FC236}">
                <a16:creationId xmlns:a16="http://schemas.microsoft.com/office/drawing/2014/main" id="{5B9925F6-830B-AFD1-F386-F921675EC37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858195"/>
            <a:ext cx="3911600" cy="2168481"/>
          </a:xfrm>
          <a:prstGeom prst="rect">
            <a:avLst/>
          </a:prstGeom>
        </p:spPr>
      </p:pic>
      <p:pic>
        <p:nvPicPr>
          <p:cNvPr id="7" name="Picture 2" descr="Afbeeldingen over Circle Font – Blader in stockfoto's, vectoren en video's  over 1,068,626 | Adobe Stock">
            <a:extLst>
              <a:ext uri="{FF2B5EF4-FFF2-40B4-BE49-F238E27FC236}">
                <a16:creationId xmlns:a16="http://schemas.microsoft.com/office/drawing/2014/main" id="{843FC849-8E41-ECD9-C541-5091B6BF1C8A}"/>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712831" y="1702904"/>
            <a:ext cx="484748" cy="4159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fbeeldingen over Circle Font – Blader in stockfoto's, vectoren en video's  over 1,068,626 | Adobe Stock">
            <a:extLst>
              <a:ext uri="{FF2B5EF4-FFF2-40B4-BE49-F238E27FC236}">
                <a16:creationId xmlns:a16="http://schemas.microsoft.com/office/drawing/2014/main" id="{0EC822F6-2B12-957F-81AE-3729F61DE80F}"/>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756200" y="1668554"/>
            <a:ext cx="437323" cy="41591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4DB7E32-AAE9-624A-0A6C-DFC88C9649EA}"/>
              </a:ext>
            </a:extLst>
          </p:cNvPr>
          <p:cNvSpPr txBox="1"/>
          <p:nvPr/>
        </p:nvSpPr>
        <p:spPr>
          <a:xfrm>
            <a:off x="750480" y="330201"/>
            <a:ext cx="8562183" cy="327975"/>
          </a:xfrm>
          <a:prstGeom prst="rect">
            <a:avLst/>
          </a:prstGeom>
          <a:noFill/>
        </p:spPr>
        <p:txBody>
          <a:bodyPr wrap="square">
            <a:spAutoFit/>
          </a:bodyPr>
          <a:lstStyle/>
          <a:p>
            <a:pPr marL="0" lvl="1" defTabSz="457223">
              <a:lnSpc>
                <a:spcPts val="2011"/>
              </a:lnSpc>
              <a:spcBef>
                <a:spcPct val="0"/>
              </a:spcBef>
              <a:defRPr/>
            </a:pPr>
            <a:r>
              <a:rPr lang="fr-FR" sz="1500" b="1" dirty="0">
                <a:solidFill>
                  <a:prstClr val="white">
                    <a:lumMod val="65000"/>
                  </a:prstClr>
                </a:solidFill>
                <a:latin typeface="Dosis" pitchFamily="2" charset="0"/>
              </a:rPr>
              <a:t> </a:t>
            </a:r>
            <a:endParaRPr lang="fr-FR" sz="1500" dirty="0">
              <a:solidFill>
                <a:prstClr val="white">
                  <a:lumMod val="65000"/>
                </a:prstClr>
              </a:solidFill>
              <a:latin typeface="Dosis" pitchFamily="2" charset="0"/>
            </a:endParaRPr>
          </a:p>
        </p:txBody>
      </p:sp>
      <p:sp>
        <p:nvSpPr>
          <p:cNvPr id="13" name="ZoneTexte 12">
            <a:extLst>
              <a:ext uri="{FF2B5EF4-FFF2-40B4-BE49-F238E27FC236}">
                <a16:creationId xmlns:a16="http://schemas.microsoft.com/office/drawing/2014/main" id="{A231C954-3D14-0E62-941D-B206AA601609}"/>
              </a:ext>
            </a:extLst>
          </p:cNvPr>
          <p:cNvSpPr txBox="1"/>
          <p:nvPr/>
        </p:nvSpPr>
        <p:spPr>
          <a:xfrm>
            <a:off x="583481" y="309186"/>
            <a:ext cx="8236898" cy="553998"/>
          </a:xfrm>
          <a:prstGeom prst="rect">
            <a:avLst/>
          </a:prstGeom>
          <a:noFill/>
        </p:spPr>
        <p:txBody>
          <a:bodyPr wrap="square">
            <a:spAutoFit/>
          </a:bodyPr>
          <a:lstStyle/>
          <a:p>
            <a:pPr defTabSz="457246"/>
            <a:r>
              <a:rPr lang="fr-FR" sz="1500" b="1" dirty="0">
                <a:solidFill>
                  <a:prstClr val="white">
                    <a:lumMod val="65000"/>
                  </a:prstClr>
                </a:solidFill>
                <a:latin typeface="Dosis" pitchFamily="2" charset="0"/>
              </a:rPr>
              <a:t>Vous  allez passer au tableau pour jouer à  deux. </a:t>
            </a:r>
          </a:p>
          <a:p>
            <a:pPr defTabSz="457246"/>
            <a:r>
              <a:rPr lang="fr-MA" sz="1500" i="1" dirty="0">
                <a:solidFill>
                  <a:prstClr val="white">
                    <a:lumMod val="65000"/>
                  </a:prstClr>
                </a:solidFill>
                <a:latin typeface="Dosis" pitchFamily="2" charset="0"/>
              </a:rPr>
              <a:t>Un élève montre trois images, une après l’autre, et l’autre dit les mots. Par la suite les rôles seront échangés</a:t>
            </a:r>
            <a:r>
              <a:rPr lang="fr-MA"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3941416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CB165543-4DBF-48F7-57E1-EF9DF479B2E5}"/>
              </a:ext>
            </a:extLst>
          </p:cNvPr>
          <p:cNvGrpSpPr/>
          <p:nvPr>
            <p:custDataLst>
              <p:tags r:id="rId1"/>
            </p:custDataLst>
          </p:nvPr>
        </p:nvGrpSpPr>
        <p:grpSpPr>
          <a:xfrm>
            <a:off x="-762000" y="0"/>
            <a:ext cx="10500106" cy="6858000"/>
            <a:chOff x="0" y="0"/>
            <a:chExt cx="13716000" cy="10287000"/>
          </a:xfrm>
        </p:grpSpPr>
        <p:sp>
          <p:nvSpPr>
            <p:cNvPr id="10" name="Freeform 2">
              <a:extLst>
                <a:ext uri="{FF2B5EF4-FFF2-40B4-BE49-F238E27FC236}">
                  <a16:creationId xmlns:a16="http://schemas.microsoft.com/office/drawing/2014/main" id="{F708FCD2-6BF9-00A9-A27E-4ABFC613E8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3"/>
              <a:stretch>
                <a:fillRect t="-5555" b="-5555"/>
              </a:stretch>
            </a:blipFill>
          </p:spPr>
          <p:txBody>
            <a:bodyPr/>
            <a:lstStyle/>
            <a:p>
              <a:pPr defTabSz="609660">
                <a:defRPr/>
              </a:pPr>
              <a:endParaRPr lang="fr-MA" sz="900" dirty="0">
                <a:solidFill>
                  <a:prstClr val="black"/>
                </a:solidFill>
                <a:latin typeface="Dosis" pitchFamily="2" charset="0"/>
              </a:endParaRPr>
            </a:p>
          </p:txBody>
        </p:sp>
        <p:grpSp>
          <p:nvGrpSpPr>
            <p:cNvPr id="11" name="Groupe 10">
              <a:extLst>
                <a:ext uri="{FF2B5EF4-FFF2-40B4-BE49-F238E27FC236}">
                  <a16:creationId xmlns:a16="http://schemas.microsoft.com/office/drawing/2014/main" id="{CF0E36C0-C341-AACC-60EE-1249E2D9C505}"/>
                </a:ext>
              </a:extLst>
            </p:cNvPr>
            <p:cNvGrpSpPr/>
            <p:nvPr/>
          </p:nvGrpSpPr>
          <p:grpSpPr>
            <a:xfrm>
              <a:off x="800100" y="353997"/>
              <a:ext cx="12001500" cy="9132906"/>
              <a:chOff x="800100" y="353997"/>
              <a:chExt cx="12001500" cy="9132906"/>
            </a:xfrm>
          </p:grpSpPr>
          <p:grpSp>
            <p:nvGrpSpPr>
              <p:cNvPr id="12" name="Group 3">
                <a:extLst>
                  <a:ext uri="{FF2B5EF4-FFF2-40B4-BE49-F238E27FC236}">
                    <a16:creationId xmlns:a16="http://schemas.microsoft.com/office/drawing/2014/main" id="{6856C84E-5D28-B1BE-B422-DE634E79C01D}"/>
                  </a:ext>
                </a:extLst>
              </p:cNvPr>
              <p:cNvGrpSpPr/>
              <p:nvPr/>
            </p:nvGrpSpPr>
            <p:grpSpPr>
              <a:xfrm>
                <a:off x="800100" y="876302"/>
                <a:ext cx="12001500" cy="8610601"/>
                <a:chOff x="0" y="-485141"/>
                <a:chExt cx="3895412" cy="3519867"/>
              </a:xfrm>
            </p:grpSpPr>
            <p:sp>
              <p:nvSpPr>
                <p:cNvPr id="14" name="Freeform 4">
                  <a:extLst>
                    <a:ext uri="{FF2B5EF4-FFF2-40B4-BE49-F238E27FC236}">
                      <a16:creationId xmlns:a16="http://schemas.microsoft.com/office/drawing/2014/main" id="{E467593A-A3AA-574E-C98C-D79D5650552D}"/>
                    </a:ext>
                  </a:extLst>
                </p:cNvPr>
                <p:cNvSpPr/>
                <p:nvPr/>
              </p:nvSpPr>
              <p:spPr>
                <a:xfrm>
                  <a:off x="0" y="-485141"/>
                  <a:ext cx="3895412" cy="3519867"/>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09660">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EBF35789-EF5A-9231-2393-AA2D13C5F56A}"/>
                    </a:ext>
                  </a:extLst>
                </p:cNvPr>
                <p:cNvSpPr txBox="1"/>
                <p:nvPr/>
              </p:nvSpPr>
              <p:spPr>
                <a:xfrm>
                  <a:off x="0" y="-47625"/>
                  <a:ext cx="812800" cy="860425"/>
                </a:xfrm>
                <a:prstGeom prst="rect">
                  <a:avLst/>
                </a:prstGeom>
              </p:spPr>
              <p:txBody>
                <a:bodyPr lIns="25400" tIns="25400" rIns="25400" bIns="25400" rtlCol="0" anchor="ctr"/>
                <a:lstStyle/>
                <a:p>
                  <a:pPr algn="ctr" defTabSz="609660">
                    <a:lnSpc>
                      <a:spcPts val="1605"/>
                    </a:lnSpc>
                    <a:defRPr/>
                  </a:pPr>
                  <a:endParaRPr sz="900" dirty="0">
                    <a:solidFill>
                      <a:prstClr val="black"/>
                    </a:solidFill>
                    <a:latin typeface="Dosis" pitchFamily="2" charset="0"/>
                  </a:endParaRPr>
                </a:p>
              </p:txBody>
            </p:sp>
          </p:grpSp>
          <p:sp>
            <p:nvSpPr>
              <p:cNvPr id="13" name="Freeform 7">
                <a:extLst>
                  <a:ext uri="{FF2B5EF4-FFF2-40B4-BE49-F238E27FC236}">
                    <a16:creationId xmlns:a16="http://schemas.microsoft.com/office/drawing/2014/main" id="{04888450-80DC-3049-7195-02CD36824DB4}"/>
                  </a:ext>
                </a:extLst>
              </p:cNvPr>
              <p:cNvSpPr/>
              <p:nvPr/>
            </p:nvSpPr>
            <p:spPr>
              <a:xfrm>
                <a:off x="914402" y="353997"/>
                <a:ext cx="929375" cy="8922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defTabSz="609660">
                  <a:defRPr/>
                </a:pPr>
                <a:endParaRPr lang="fr-MA" sz="900" dirty="0">
                  <a:solidFill>
                    <a:prstClr val="black"/>
                  </a:solidFill>
                  <a:latin typeface="Dosis" pitchFamily="2" charset="0"/>
                </a:endParaRPr>
              </a:p>
            </p:txBody>
          </p:sp>
        </p:grpSp>
      </p:grpSp>
      <p:sp>
        <p:nvSpPr>
          <p:cNvPr id="9" name="TextBox 9"/>
          <p:cNvSpPr txBox="1"/>
          <p:nvPr>
            <p:custDataLst>
              <p:tags r:id="rId2"/>
            </p:custDataLst>
          </p:nvPr>
        </p:nvSpPr>
        <p:spPr>
          <a:xfrm>
            <a:off x="2112567" y="3580284"/>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didactique</a:t>
            </a:r>
          </a:p>
        </p:txBody>
      </p:sp>
      <p:sp>
        <p:nvSpPr>
          <p:cNvPr id="2" name="TextBox 9">
            <a:extLst>
              <a:ext uri="{FF2B5EF4-FFF2-40B4-BE49-F238E27FC236}">
                <a16:creationId xmlns:a16="http://schemas.microsoft.com/office/drawing/2014/main" id="{EFB9B008-41AC-BDC5-4B91-5A497B148B44}"/>
              </a:ext>
            </a:extLst>
          </p:cNvPr>
          <p:cNvSpPr txBox="1"/>
          <p:nvPr>
            <p:custDataLst>
              <p:tags r:id="rId3"/>
            </p:custDataLst>
          </p:nvPr>
        </p:nvSpPr>
        <p:spPr>
          <a:xfrm>
            <a:off x="2202856" y="871398"/>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technique</a:t>
            </a:r>
          </a:p>
        </p:txBody>
      </p:sp>
      <p:pic>
        <p:nvPicPr>
          <p:cNvPr id="3" name="Image 2">
            <a:extLst>
              <a:ext uri="{FF2B5EF4-FFF2-40B4-BE49-F238E27FC236}">
                <a16:creationId xmlns:a16="http://schemas.microsoft.com/office/drawing/2014/main" id="{0915D381-18F3-43EC-F8E3-6D3664766858}"/>
              </a:ext>
            </a:extLst>
          </p:cNvPr>
          <p:cNvPicPr>
            <a:picLocks noChangeAspect="1"/>
          </p:cNvPicPr>
          <p:nvPr>
            <p:custDataLst>
              <p:tags r:id="rId4"/>
            </p:custDataLst>
          </p:nvPr>
        </p:nvPicPr>
        <p:blipFill>
          <a:blip r:embed="rId26"/>
          <a:stretch>
            <a:fillRect/>
          </a:stretch>
        </p:blipFill>
        <p:spPr>
          <a:xfrm>
            <a:off x="1812838" y="1648772"/>
            <a:ext cx="1275001" cy="1112031"/>
          </a:xfrm>
          <a:prstGeom prst="rect">
            <a:avLst/>
          </a:prstGeom>
        </p:spPr>
      </p:pic>
      <p:sp>
        <p:nvSpPr>
          <p:cNvPr id="5" name="Rectangle : coins arrondis 4">
            <a:extLst>
              <a:ext uri="{FF2B5EF4-FFF2-40B4-BE49-F238E27FC236}">
                <a16:creationId xmlns:a16="http://schemas.microsoft.com/office/drawing/2014/main" id="{79441BD0-3475-3561-9867-7AA9199CD64C}"/>
              </a:ext>
            </a:extLst>
          </p:cNvPr>
          <p:cNvSpPr/>
          <p:nvPr>
            <p:custDataLst>
              <p:tags r:id="rId5"/>
            </p:custDataLst>
          </p:nvPr>
        </p:nvSpPr>
        <p:spPr>
          <a:xfrm>
            <a:off x="1550808" y="2815438"/>
            <a:ext cx="1669454"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4" name="ZoneTexte 3">
            <a:extLst>
              <a:ext uri="{FF2B5EF4-FFF2-40B4-BE49-F238E27FC236}">
                <a16:creationId xmlns:a16="http://schemas.microsoft.com/office/drawing/2014/main" id="{55AF469B-2419-1460-4D0E-2A3F112415EB}"/>
              </a:ext>
            </a:extLst>
          </p:cNvPr>
          <p:cNvSpPr txBox="1"/>
          <p:nvPr>
            <p:custDataLst>
              <p:tags r:id="rId6"/>
            </p:custDataLst>
          </p:nvPr>
        </p:nvSpPr>
        <p:spPr>
          <a:xfrm>
            <a:off x="1939505" y="2814757"/>
            <a:ext cx="1012072"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PC + PPT </a:t>
            </a:r>
          </a:p>
        </p:txBody>
      </p:sp>
      <p:sp>
        <p:nvSpPr>
          <p:cNvPr id="7" name="Rectangle : coins arrondis 6">
            <a:extLst>
              <a:ext uri="{FF2B5EF4-FFF2-40B4-BE49-F238E27FC236}">
                <a16:creationId xmlns:a16="http://schemas.microsoft.com/office/drawing/2014/main" id="{03544874-45A9-6686-34C5-F066052CB44F}"/>
              </a:ext>
            </a:extLst>
          </p:cNvPr>
          <p:cNvSpPr/>
          <p:nvPr>
            <p:custDataLst>
              <p:tags r:id="rId7"/>
            </p:custDataLst>
          </p:nvPr>
        </p:nvSpPr>
        <p:spPr>
          <a:xfrm>
            <a:off x="4075989" y="2815439"/>
            <a:ext cx="1513049"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6" name="ZoneTexte 15">
            <a:extLst>
              <a:ext uri="{FF2B5EF4-FFF2-40B4-BE49-F238E27FC236}">
                <a16:creationId xmlns:a16="http://schemas.microsoft.com/office/drawing/2014/main" id="{2E08D40C-2D68-A73A-2381-029481DAF740}"/>
              </a:ext>
            </a:extLst>
          </p:cNvPr>
          <p:cNvSpPr txBox="1"/>
          <p:nvPr>
            <p:custDataLst>
              <p:tags r:id="rId8"/>
            </p:custDataLst>
          </p:nvPr>
        </p:nvSpPr>
        <p:spPr>
          <a:xfrm>
            <a:off x="4356009" y="2823541"/>
            <a:ext cx="957891"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Pointeur</a:t>
            </a:r>
          </a:p>
        </p:txBody>
      </p:sp>
      <p:pic>
        <p:nvPicPr>
          <p:cNvPr id="17" name="Image 16">
            <a:extLst>
              <a:ext uri="{FF2B5EF4-FFF2-40B4-BE49-F238E27FC236}">
                <a16:creationId xmlns:a16="http://schemas.microsoft.com/office/drawing/2014/main" id="{F31C257C-687C-6F5D-9E7D-C97F5E15A1EC}"/>
              </a:ext>
            </a:extLst>
          </p:cNvPr>
          <p:cNvPicPr>
            <a:picLocks noChangeAspect="1"/>
          </p:cNvPicPr>
          <p:nvPr>
            <p:custDataLst>
              <p:tags r:id="rId9"/>
            </p:custDataLst>
          </p:nvPr>
        </p:nvPicPr>
        <p:blipFill>
          <a:blip r:embed="rId27">
            <a:clrChange>
              <a:clrFrom>
                <a:srgbClr val="FFFFFF"/>
              </a:clrFrom>
              <a:clrTo>
                <a:srgbClr val="FFFFFF">
                  <a:alpha val="0"/>
                </a:srgbClr>
              </a:clrTo>
            </a:clrChange>
          </a:blip>
          <a:stretch>
            <a:fillRect/>
          </a:stretch>
        </p:blipFill>
        <p:spPr>
          <a:xfrm>
            <a:off x="3925292" y="1302164"/>
            <a:ext cx="1488108" cy="1486521"/>
          </a:xfrm>
          <a:prstGeom prst="rect">
            <a:avLst/>
          </a:prstGeom>
        </p:spPr>
      </p:pic>
      <p:sp>
        <p:nvSpPr>
          <p:cNvPr id="18" name="Rectangle : coins arrondis 17">
            <a:extLst>
              <a:ext uri="{FF2B5EF4-FFF2-40B4-BE49-F238E27FC236}">
                <a16:creationId xmlns:a16="http://schemas.microsoft.com/office/drawing/2014/main" id="{CC74D983-3D6D-C529-D40A-5A387E869EC4}"/>
              </a:ext>
            </a:extLst>
          </p:cNvPr>
          <p:cNvSpPr/>
          <p:nvPr>
            <p:custDataLst>
              <p:tags r:id="rId10"/>
            </p:custDataLst>
          </p:nvPr>
        </p:nvSpPr>
        <p:spPr>
          <a:xfrm>
            <a:off x="6131763" y="2802018"/>
            <a:ext cx="2169848" cy="366169"/>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9" name="ZoneTexte 18">
            <a:extLst>
              <a:ext uri="{FF2B5EF4-FFF2-40B4-BE49-F238E27FC236}">
                <a16:creationId xmlns:a16="http://schemas.microsoft.com/office/drawing/2014/main" id="{CDA954E7-6A2C-C5AF-3AE0-19B26D8976ED}"/>
              </a:ext>
            </a:extLst>
          </p:cNvPr>
          <p:cNvSpPr txBox="1"/>
          <p:nvPr>
            <p:custDataLst>
              <p:tags r:id="rId11"/>
            </p:custDataLst>
          </p:nvPr>
        </p:nvSpPr>
        <p:spPr>
          <a:xfrm>
            <a:off x="6327449" y="2819451"/>
            <a:ext cx="1782219"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Projection ajustée</a:t>
            </a:r>
          </a:p>
        </p:txBody>
      </p:sp>
      <p:pic>
        <p:nvPicPr>
          <p:cNvPr id="24" name="Image 23">
            <a:extLst>
              <a:ext uri="{FF2B5EF4-FFF2-40B4-BE49-F238E27FC236}">
                <a16:creationId xmlns:a16="http://schemas.microsoft.com/office/drawing/2014/main" id="{E53E6545-78B9-1C0F-4AE2-7DEF0DA141E8}"/>
              </a:ext>
            </a:extLst>
          </p:cNvPr>
          <p:cNvPicPr>
            <a:picLocks noChangeAspect="1"/>
          </p:cNvPicPr>
          <p:nvPr>
            <p:custDataLst>
              <p:tags r:id="rId12"/>
            </p:custDataLst>
          </p:nvPr>
        </p:nvPicPr>
        <p:blipFill>
          <a:blip r:embed="rId28"/>
          <a:stretch>
            <a:fillRect/>
          </a:stretch>
        </p:blipFill>
        <p:spPr>
          <a:xfrm>
            <a:off x="6162961" y="1815777"/>
            <a:ext cx="2106943" cy="661935"/>
          </a:xfrm>
          <a:prstGeom prst="rect">
            <a:avLst/>
          </a:prstGeom>
        </p:spPr>
      </p:pic>
      <p:pic>
        <p:nvPicPr>
          <p:cNvPr id="20" name="Image 19">
            <a:extLst>
              <a:ext uri="{FF2B5EF4-FFF2-40B4-BE49-F238E27FC236}">
                <a16:creationId xmlns:a16="http://schemas.microsoft.com/office/drawing/2014/main" id="{3059D7B6-BA47-8DD3-F828-51685E88A9A2}"/>
              </a:ext>
            </a:extLst>
          </p:cNvPr>
          <p:cNvPicPr>
            <a:picLocks noChangeAspect="1"/>
          </p:cNvPicPr>
          <p:nvPr>
            <p:custDataLst>
              <p:tags r:id="rId13"/>
            </p:custDataLst>
          </p:nvPr>
        </p:nvPicPr>
        <p:blipFill rotWithShape="1">
          <a:blip r:embed="rId29"/>
          <a:srcRect l="1" t="974" r="78882" b="31320"/>
          <a:stretch/>
        </p:blipFill>
        <p:spPr>
          <a:xfrm rot="314209">
            <a:off x="1759136" y="3903173"/>
            <a:ext cx="1720122" cy="1230124"/>
          </a:xfrm>
          <a:prstGeom prst="rect">
            <a:avLst/>
          </a:prstGeom>
        </p:spPr>
      </p:pic>
      <p:grpSp>
        <p:nvGrpSpPr>
          <p:cNvPr id="23" name="Groupe 22">
            <a:extLst>
              <a:ext uri="{FF2B5EF4-FFF2-40B4-BE49-F238E27FC236}">
                <a16:creationId xmlns:a16="http://schemas.microsoft.com/office/drawing/2014/main" id="{908C2B51-585D-27DA-A793-7E4EE9CF1F3E}"/>
              </a:ext>
            </a:extLst>
          </p:cNvPr>
          <p:cNvGrpSpPr/>
          <p:nvPr>
            <p:custDataLst>
              <p:tags r:id="rId14"/>
            </p:custDataLst>
          </p:nvPr>
        </p:nvGrpSpPr>
        <p:grpSpPr>
          <a:xfrm>
            <a:off x="1772168" y="5557435"/>
            <a:ext cx="1241880" cy="359073"/>
            <a:chOff x="5802255" y="5807067"/>
            <a:chExt cx="1241880" cy="359073"/>
          </a:xfrm>
        </p:grpSpPr>
        <p:sp>
          <p:nvSpPr>
            <p:cNvPr id="25" name="Rectangle : coins arrondis 24">
              <a:extLst>
                <a:ext uri="{FF2B5EF4-FFF2-40B4-BE49-F238E27FC236}">
                  <a16:creationId xmlns:a16="http://schemas.microsoft.com/office/drawing/2014/main" id="{9685BA3B-0D0F-8702-9D05-2E629E5A77AC}"/>
                </a:ext>
              </a:extLst>
            </p:cNvPr>
            <p:cNvSpPr/>
            <p:nvPr>
              <p:custDataLst>
                <p:tags r:id="rId20"/>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6" name="ZoneTexte 25">
              <a:extLst>
                <a:ext uri="{FF2B5EF4-FFF2-40B4-BE49-F238E27FC236}">
                  <a16:creationId xmlns:a16="http://schemas.microsoft.com/office/drawing/2014/main" id="{A350015D-FE97-9F7F-B922-609EEEFE7B2B}"/>
                </a:ext>
              </a:extLst>
            </p:cNvPr>
            <p:cNvSpPr txBox="1"/>
            <p:nvPr>
              <p:custDataLst>
                <p:tags r:id="rId21"/>
              </p:custDataLst>
            </p:nvPr>
          </p:nvSpPr>
          <p:spPr>
            <a:xfrm>
              <a:off x="6044951" y="5815169"/>
              <a:ext cx="999184"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Ardoise</a:t>
              </a:r>
              <a:r>
                <a:rPr lang="fr-FR" sz="1500" b="1" dirty="0">
                  <a:solidFill>
                    <a:srgbClr val="4BACC6">
                      <a:lumMod val="50000"/>
                    </a:srgbClr>
                  </a:solidFill>
                  <a:latin typeface="Cambria" panose="02040503050406030204" pitchFamily="18" charset="0"/>
                  <a:ea typeface="Cambria" panose="02040503050406030204" pitchFamily="18" charset="0"/>
                </a:rPr>
                <a:t>  </a:t>
              </a:r>
            </a:p>
          </p:txBody>
        </p:sp>
      </p:grpSp>
      <p:grpSp>
        <p:nvGrpSpPr>
          <p:cNvPr id="22" name="Groupe 21">
            <a:extLst>
              <a:ext uri="{FF2B5EF4-FFF2-40B4-BE49-F238E27FC236}">
                <a16:creationId xmlns:a16="http://schemas.microsoft.com/office/drawing/2014/main" id="{9AB61CA6-EAA0-DE6B-CF7D-D7C7F3217DA1}"/>
              </a:ext>
            </a:extLst>
          </p:cNvPr>
          <p:cNvGrpSpPr/>
          <p:nvPr>
            <p:custDataLst>
              <p:tags r:id="rId15"/>
            </p:custDataLst>
          </p:nvPr>
        </p:nvGrpSpPr>
        <p:grpSpPr>
          <a:xfrm>
            <a:off x="6668335" y="5532194"/>
            <a:ext cx="1186377" cy="359073"/>
            <a:chOff x="5802255" y="5807067"/>
            <a:chExt cx="1186377" cy="359073"/>
          </a:xfrm>
        </p:grpSpPr>
        <p:sp>
          <p:nvSpPr>
            <p:cNvPr id="27" name="Rectangle : coins arrondis 26">
              <a:extLst>
                <a:ext uri="{FF2B5EF4-FFF2-40B4-BE49-F238E27FC236}">
                  <a16:creationId xmlns:a16="http://schemas.microsoft.com/office/drawing/2014/main" id="{8F0F168F-8C80-DBDA-0176-0B35A3C51668}"/>
                </a:ext>
              </a:extLst>
            </p:cNvPr>
            <p:cNvSpPr/>
            <p:nvPr>
              <p:custDataLst>
                <p:tags r:id="rId1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8" name="ZoneTexte 27">
              <a:extLst>
                <a:ext uri="{FF2B5EF4-FFF2-40B4-BE49-F238E27FC236}">
                  <a16:creationId xmlns:a16="http://schemas.microsoft.com/office/drawing/2014/main" id="{244DC311-D095-DC59-31CF-2029309433F1}"/>
                </a:ext>
              </a:extLst>
            </p:cNvPr>
            <p:cNvSpPr txBox="1"/>
            <p:nvPr>
              <p:custDataLst>
                <p:tags r:id="rId19"/>
              </p:custDataLst>
            </p:nvPr>
          </p:nvSpPr>
          <p:spPr>
            <a:xfrm>
              <a:off x="6044951" y="5815169"/>
              <a:ext cx="787010"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Livret </a:t>
              </a:r>
            </a:p>
          </p:txBody>
        </p:sp>
      </p:grpSp>
      <p:sp>
        <p:nvSpPr>
          <p:cNvPr id="8" name="ZoneTexte 7">
            <a:extLst>
              <a:ext uri="{FF2B5EF4-FFF2-40B4-BE49-F238E27FC236}">
                <a16:creationId xmlns:a16="http://schemas.microsoft.com/office/drawing/2014/main" id="{3990EAFD-9D9D-1E31-BB1B-AF8116145B54}"/>
              </a:ext>
            </a:extLst>
          </p:cNvPr>
          <p:cNvSpPr txBox="1"/>
          <p:nvPr>
            <p:custDataLst>
              <p:tags r:id="rId16"/>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21" name="Image 20" descr="Une image contenant dessin humoristique, dessin, capture d’écran, Dessin d’enfant&#10;&#10;Description générée automatiquement">
            <a:extLst>
              <a:ext uri="{FF2B5EF4-FFF2-40B4-BE49-F238E27FC236}">
                <a16:creationId xmlns:a16="http://schemas.microsoft.com/office/drawing/2014/main" id="{66C0C6B5-251E-6961-260D-CCA57895F712}"/>
              </a:ext>
            </a:extLst>
          </p:cNvPr>
          <p:cNvPicPr>
            <a:picLocks noChangeAspect="1"/>
          </p:cNvPicPr>
          <p:nvPr>
            <p:custDataLst>
              <p:tags r:id="rId17"/>
            </p:custDataLst>
          </p:nvPr>
        </p:nvPicPr>
        <p:blipFill>
          <a:blip r:embed="rId30" cstate="print">
            <a:extLst>
              <a:ext uri="{28A0092B-C50C-407E-A947-70E740481C1C}">
                <a14:useLocalDpi xmlns:a14="http://schemas.microsoft.com/office/drawing/2010/main" val="0"/>
              </a:ext>
            </a:extLst>
          </a:blip>
          <a:srcRect/>
          <a:stretch/>
        </p:blipFill>
        <p:spPr>
          <a:xfrm>
            <a:off x="4144313" y="4171067"/>
            <a:ext cx="918411" cy="999166"/>
          </a:xfrm>
          <a:prstGeom prst="rect">
            <a:avLst/>
          </a:prstGeom>
        </p:spPr>
      </p:pic>
      <p:sp>
        <p:nvSpPr>
          <p:cNvPr id="30" name="Rectangle : coins arrondis 29">
            <a:extLst>
              <a:ext uri="{FF2B5EF4-FFF2-40B4-BE49-F238E27FC236}">
                <a16:creationId xmlns:a16="http://schemas.microsoft.com/office/drawing/2014/main" id="{972FFC3E-AB51-3527-823A-AFA8027E2EC0}"/>
              </a:ext>
            </a:extLst>
          </p:cNvPr>
          <p:cNvSpPr/>
          <p:nvPr/>
        </p:nvSpPr>
        <p:spPr>
          <a:xfrm>
            <a:off x="4132262" y="5557435"/>
            <a:ext cx="111954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31" name="ZoneTexte 30">
            <a:extLst>
              <a:ext uri="{FF2B5EF4-FFF2-40B4-BE49-F238E27FC236}">
                <a16:creationId xmlns:a16="http://schemas.microsoft.com/office/drawing/2014/main" id="{94D82D04-C39F-871F-81E3-98EB168D6921}"/>
              </a:ext>
            </a:extLst>
          </p:cNvPr>
          <p:cNvSpPr txBox="1"/>
          <p:nvPr/>
        </p:nvSpPr>
        <p:spPr>
          <a:xfrm>
            <a:off x="4220252" y="5565536"/>
            <a:ext cx="1186377"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33" name="Image 32">
            <a:extLst>
              <a:ext uri="{FF2B5EF4-FFF2-40B4-BE49-F238E27FC236}">
                <a16:creationId xmlns:a16="http://schemas.microsoft.com/office/drawing/2014/main" id="{306C6880-ABD5-BADD-7FD8-799BDE023CE1}"/>
              </a:ext>
            </a:extLst>
          </p:cNvPr>
          <p:cNvPicPr>
            <a:picLocks noChangeAspect="1"/>
          </p:cNvPicPr>
          <p:nvPr/>
        </p:nvPicPr>
        <p:blipFill>
          <a:blip r:embed="rId31"/>
          <a:stretch>
            <a:fillRect/>
          </a:stretch>
        </p:blipFill>
        <p:spPr>
          <a:xfrm>
            <a:off x="6584376" y="3934214"/>
            <a:ext cx="1113665" cy="1434266"/>
          </a:xfrm>
          <a:prstGeom prst="rect">
            <a:avLst/>
          </a:prstGeom>
          <a:ln w="19050">
            <a:solidFill>
              <a:schemeClr val="tx1"/>
            </a:solidFill>
          </a:ln>
        </p:spPr>
      </p:pic>
    </p:spTree>
    <p:extLst>
      <p:ext uri="{BB962C8B-B14F-4D97-AF65-F5344CB8AC3E}">
        <p14:creationId xmlns:p14="http://schemas.microsoft.com/office/powerpoint/2010/main" val="19587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B3C5-9057-956B-0EB2-02F1D0E3B6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7D901E-3160-2EA9-91AA-CEFF963CD8D8}"/>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17520898-FC31-C645-2BD2-4EE92D547260}"/>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36A9965B-C9FA-E853-51BE-7925A9D4CD7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18A315F3-6B18-0378-A496-4E47E0AA72DF}"/>
              </a:ext>
            </a:extLst>
          </p:cNvPr>
          <p:cNvSpPr txBox="1"/>
          <p:nvPr/>
        </p:nvSpPr>
        <p:spPr>
          <a:xfrm>
            <a:off x="1166993" y="344403"/>
            <a:ext cx="7465731" cy="553998"/>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Maintenant, on va commencer le jeu. Qui veut passer au tableau?</a:t>
            </a:r>
          </a:p>
          <a:p>
            <a:pPr defTabSz="457246"/>
            <a:r>
              <a:rPr lang="fr-MA" sz="1500" i="1" dirty="0">
                <a:solidFill>
                  <a:prstClr val="white">
                    <a:lumMod val="65000"/>
                  </a:prstClr>
                </a:solidFill>
                <a:latin typeface="Dosis" pitchFamily="2" charset="0"/>
              </a:rPr>
              <a:t>Le gagnant sera celui qui aura plus réponses correctes</a:t>
            </a:r>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A58BC816-7154-2FBD-B4DA-7ACF2B2D99F5}"/>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7A60C252-7FDF-403D-825F-FB597FD4B6F8}"/>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A93EDC60-8F9B-55FA-2084-8791980E4095}"/>
              </a:ext>
            </a:extLst>
          </p:cNvPr>
          <p:cNvPicPr>
            <a:picLocks noChangeAspect="1"/>
          </p:cNvPicPr>
          <p:nvPr/>
        </p:nvPicPr>
        <p:blipFill>
          <a:blip r:embed="rId5"/>
          <a:stretch>
            <a:fillRect/>
          </a:stretch>
        </p:blipFill>
        <p:spPr>
          <a:xfrm>
            <a:off x="1516993" y="4032863"/>
            <a:ext cx="1380547" cy="1687336"/>
          </a:xfrm>
          <a:prstGeom prst="rect">
            <a:avLst/>
          </a:prstGeom>
        </p:spPr>
      </p:pic>
      <p:pic>
        <p:nvPicPr>
          <p:cNvPr id="29" name="Image 28">
            <a:extLst>
              <a:ext uri="{FF2B5EF4-FFF2-40B4-BE49-F238E27FC236}">
                <a16:creationId xmlns:a16="http://schemas.microsoft.com/office/drawing/2014/main" id="{BC47ACA2-24F8-A8B8-364B-36731042887B}"/>
              </a:ext>
            </a:extLst>
          </p:cNvPr>
          <p:cNvPicPr>
            <a:picLocks noChangeAspect="1"/>
          </p:cNvPicPr>
          <p:nvPr/>
        </p:nvPicPr>
        <p:blipFill>
          <a:blip r:embed="rId6"/>
          <a:stretch>
            <a:fillRect/>
          </a:stretch>
        </p:blipFill>
        <p:spPr>
          <a:xfrm>
            <a:off x="3549398" y="1875403"/>
            <a:ext cx="2045204" cy="1864745"/>
          </a:xfrm>
          <a:prstGeom prst="rect">
            <a:avLst/>
          </a:prstGeom>
        </p:spPr>
      </p:pic>
      <p:pic>
        <p:nvPicPr>
          <p:cNvPr id="31" name="Image 30">
            <a:extLst>
              <a:ext uri="{FF2B5EF4-FFF2-40B4-BE49-F238E27FC236}">
                <a16:creationId xmlns:a16="http://schemas.microsoft.com/office/drawing/2014/main" id="{FFC23164-46D6-E2EB-4003-D7C09AD41FEA}"/>
              </a:ext>
            </a:extLst>
          </p:cNvPr>
          <p:cNvPicPr>
            <a:picLocks noChangeAspect="1"/>
          </p:cNvPicPr>
          <p:nvPr/>
        </p:nvPicPr>
        <p:blipFill>
          <a:blip r:embed="rId7"/>
          <a:srcRect t="4678"/>
          <a:stretch>
            <a:fillRect/>
          </a:stretch>
        </p:blipFill>
        <p:spPr>
          <a:xfrm>
            <a:off x="3807043" y="4235746"/>
            <a:ext cx="1974258" cy="1427325"/>
          </a:xfrm>
          <a:prstGeom prst="rect">
            <a:avLst/>
          </a:prstGeom>
        </p:spPr>
      </p:pic>
      <p:pic>
        <p:nvPicPr>
          <p:cNvPr id="3" name="Image 2">
            <a:extLst>
              <a:ext uri="{FF2B5EF4-FFF2-40B4-BE49-F238E27FC236}">
                <a16:creationId xmlns:a16="http://schemas.microsoft.com/office/drawing/2014/main" id="{9537E929-6DA0-34CC-8885-C8313DA51A8E}"/>
              </a:ext>
            </a:extLst>
          </p:cNvPr>
          <p:cNvPicPr>
            <a:picLocks noChangeAspect="1"/>
          </p:cNvPicPr>
          <p:nvPr/>
        </p:nvPicPr>
        <p:blipFill>
          <a:blip r:embed="rId8"/>
          <a:stretch>
            <a:fillRect/>
          </a:stretch>
        </p:blipFill>
        <p:spPr>
          <a:xfrm>
            <a:off x="6286678" y="1642692"/>
            <a:ext cx="1960821" cy="2058862"/>
          </a:xfrm>
          <a:prstGeom prst="rect">
            <a:avLst/>
          </a:prstGeom>
        </p:spPr>
      </p:pic>
      <p:pic>
        <p:nvPicPr>
          <p:cNvPr id="4" name="Image 3">
            <a:extLst>
              <a:ext uri="{FF2B5EF4-FFF2-40B4-BE49-F238E27FC236}">
                <a16:creationId xmlns:a16="http://schemas.microsoft.com/office/drawing/2014/main" id="{CA171BB8-BD49-DDE5-529F-245A139C31F3}"/>
              </a:ext>
            </a:extLst>
          </p:cNvPr>
          <p:cNvPicPr>
            <a:picLocks noChangeAspect="1"/>
          </p:cNvPicPr>
          <p:nvPr/>
        </p:nvPicPr>
        <p:blipFill>
          <a:blip r:embed="rId9"/>
          <a:stretch>
            <a:fillRect/>
          </a:stretch>
        </p:blipFill>
        <p:spPr>
          <a:xfrm>
            <a:off x="1250575" y="1472892"/>
            <a:ext cx="1737722" cy="2333662"/>
          </a:xfrm>
          <a:prstGeom prst="roundRect">
            <a:avLst>
              <a:gd name="adj" fmla="val 34754"/>
            </a:avLst>
          </a:prstGeom>
        </p:spPr>
      </p:pic>
      <p:pic>
        <p:nvPicPr>
          <p:cNvPr id="6" name="Image 5">
            <a:extLst>
              <a:ext uri="{FF2B5EF4-FFF2-40B4-BE49-F238E27FC236}">
                <a16:creationId xmlns:a16="http://schemas.microsoft.com/office/drawing/2014/main" id="{464D2AE2-4417-ADDD-8080-F71E400DE9F3}"/>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246462" y="4333643"/>
            <a:ext cx="2511506" cy="1021546"/>
          </a:xfrm>
          <a:prstGeom prst="rect">
            <a:avLst/>
          </a:prstGeom>
        </p:spPr>
      </p:pic>
    </p:spTree>
    <p:extLst>
      <p:ext uri="{BB962C8B-B14F-4D97-AF65-F5344CB8AC3E}">
        <p14:creationId xmlns:p14="http://schemas.microsoft.com/office/powerpoint/2010/main" val="3280367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71664"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(3)</a:t>
            </a:r>
          </a:p>
        </p:txBody>
      </p:sp>
      <p:sp>
        <p:nvSpPr>
          <p:cNvPr id="7" name="TextBox 7"/>
          <p:cNvSpPr txBox="1"/>
          <p:nvPr/>
        </p:nvSpPr>
        <p:spPr>
          <a:xfrm>
            <a:off x="671664" y="2919797"/>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Trouvez les mots qui manquent </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11" name="Image 10" descr="Une image contenant dessin humoristique, dessin, Dessin animé, illustration&#10;&#10;Le contenu généré par l’IA peut être incorrect.">
            <a:extLst>
              <a:ext uri="{FF2B5EF4-FFF2-40B4-BE49-F238E27FC236}">
                <a16:creationId xmlns:a16="http://schemas.microsoft.com/office/drawing/2014/main" id="{CF412FFC-B72A-226B-98F9-2638A62150A6}"/>
              </a:ext>
            </a:extLst>
          </p:cNvPr>
          <p:cNvPicPr>
            <a:picLocks noChangeAspect="1"/>
          </p:cNvPicPr>
          <p:nvPr/>
        </p:nvPicPr>
        <p:blipFill>
          <a:blip r:embed="rId3" cstate="print">
            <a:clrChange>
              <a:clrFrom>
                <a:srgbClr val="FDF6E6"/>
              </a:clrFrom>
              <a:clrTo>
                <a:srgbClr val="FDF6E6">
                  <a:alpha val="0"/>
                </a:srgbClr>
              </a:clrTo>
            </a:clrChange>
            <a:extLst>
              <a:ext uri="{28A0092B-C50C-407E-A947-70E740481C1C}">
                <a14:useLocalDpi xmlns:a14="http://schemas.microsoft.com/office/drawing/2010/main" val="0"/>
              </a:ext>
            </a:extLst>
          </a:blip>
          <a:stretch>
            <a:fillRect/>
          </a:stretch>
        </p:blipFill>
        <p:spPr>
          <a:xfrm>
            <a:off x="3310198" y="3886200"/>
            <a:ext cx="2523604" cy="2235200"/>
          </a:xfrm>
          <a:prstGeom prst="rect">
            <a:avLst/>
          </a:prstGeom>
        </p:spPr>
      </p:pic>
    </p:spTree>
    <p:extLst>
      <p:ext uri="{BB962C8B-B14F-4D97-AF65-F5344CB8AC3E}">
        <p14:creationId xmlns:p14="http://schemas.microsoft.com/office/powerpoint/2010/main" val="3128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6EC1-F37F-1E07-95A9-27FEF6191B9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0999EEF-6351-932B-8E94-C5326E9F4A16}"/>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FFC23330-3462-A731-1ED4-73906173C51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B08FF245-CB3E-A8DC-C186-BDC451E3A7AB}"/>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ECFC20EA-2F25-0B2D-78CD-31D318E704D8}"/>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Observez bien les images. Je vais masquer 2 images.</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1986CEF0-AEEA-7E12-F307-450F9F000F99}"/>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864E947-13DC-0CFF-ED5C-05B6A378CE5E}"/>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7" name="Image 6">
            <a:extLst>
              <a:ext uri="{FF2B5EF4-FFF2-40B4-BE49-F238E27FC236}">
                <a16:creationId xmlns:a16="http://schemas.microsoft.com/office/drawing/2014/main" id="{7CF5DA53-F979-6135-DC24-217FA2683D5E}"/>
              </a:ext>
            </a:extLst>
          </p:cNvPr>
          <p:cNvPicPr>
            <a:picLocks noChangeAspect="1"/>
          </p:cNvPicPr>
          <p:nvPr/>
        </p:nvPicPr>
        <p:blipFill>
          <a:blip r:embed="rId5"/>
          <a:stretch>
            <a:fillRect/>
          </a:stretch>
        </p:blipFill>
        <p:spPr>
          <a:xfrm>
            <a:off x="1516993" y="4032863"/>
            <a:ext cx="1380547" cy="1687336"/>
          </a:xfrm>
          <a:prstGeom prst="rect">
            <a:avLst/>
          </a:prstGeom>
        </p:spPr>
      </p:pic>
      <p:pic>
        <p:nvPicPr>
          <p:cNvPr id="8" name="Image 7">
            <a:extLst>
              <a:ext uri="{FF2B5EF4-FFF2-40B4-BE49-F238E27FC236}">
                <a16:creationId xmlns:a16="http://schemas.microsoft.com/office/drawing/2014/main" id="{20B01D0B-7A26-2B0A-6AAB-51ACC32C60D1}"/>
              </a:ext>
            </a:extLst>
          </p:cNvPr>
          <p:cNvPicPr>
            <a:picLocks noChangeAspect="1"/>
          </p:cNvPicPr>
          <p:nvPr/>
        </p:nvPicPr>
        <p:blipFill>
          <a:blip r:embed="rId6"/>
          <a:stretch>
            <a:fillRect/>
          </a:stretch>
        </p:blipFill>
        <p:spPr>
          <a:xfrm>
            <a:off x="3549398" y="1875403"/>
            <a:ext cx="2045204" cy="1864745"/>
          </a:xfrm>
          <a:prstGeom prst="rect">
            <a:avLst/>
          </a:prstGeom>
        </p:spPr>
      </p:pic>
      <p:pic>
        <p:nvPicPr>
          <p:cNvPr id="9" name="Image 8">
            <a:extLst>
              <a:ext uri="{FF2B5EF4-FFF2-40B4-BE49-F238E27FC236}">
                <a16:creationId xmlns:a16="http://schemas.microsoft.com/office/drawing/2014/main" id="{86CD2884-AE70-ABB9-2D64-E90A0713DEC1}"/>
              </a:ext>
            </a:extLst>
          </p:cNvPr>
          <p:cNvPicPr>
            <a:picLocks noChangeAspect="1"/>
          </p:cNvPicPr>
          <p:nvPr/>
        </p:nvPicPr>
        <p:blipFill>
          <a:blip r:embed="rId7"/>
          <a:srcRect t="4678"/>
          <a:stretch>
            <a:fillRect/>
          </a:stretch>
        </p:blipFill>
        <p:spPr>
          <a:xfrm>
            <a:off x="3807043" y="4235746"/>
            <a:ext cx="1974258" cy="1427325"/>
          </a:xfrm>
          <a:prstGeom prst="rect">
            <a:avLst/>
          </a:prstGeom>
        </p:spPr>
      </p:pic>
      <p:pic>
        <p:nvPicPr>
          <p:cNvPr id="11" name="Image 10">
            <a:extLst>
              <a:ext uri="{FF2B5EF4-FFF2-40B4-BE49-F238E27FC236}">
                <a16:creationId xmlns:a16="http://schemas.microsoft.com/office/drawing/2014/main" id="{46BADC8F-B33A-FDAE-7FD3-8EE32D1D93F5}"/>
              </a:ext>
            </a:extLst>
          </p:cNvPr>
          <p:cNvPicPr>
            <a:picLocks noChangeAspect="1"/>
          </p:cNvPicPr>
          <p:nvPr/>
        </p:nvPicPr>
        <p:blipFill>
          <a:blip r:embed="rId8"/>
          <a:stretch>
            <a:fillRect/>
          </a:stretch>
        </p:blipFill>
        <p:spPr>
          <a:xfrm>
            <a:off x="6286678" y="1642692"/>
            <a:ext cx="1960821" cy="2058862"/>
          </a:xfrm>
          <a:prstGeom prst="rect">
            <a:avLst/>
          </a:prstGeom>
        </p:spPr>
      </p:pic>
      <p:pic>
        <p:nvPicPr>
          <p:cNvPr id="15" name="Image 14">
            <a:extLst>
              <a:ext uri="{FF2B5EF4-FFF2-40B4-BE49-F238E27FC236}">
                <a16:creationId xmlns:a16="http://schemas.microsoft.com/office/drawing/2014/main" id="{C71F7CCB-D1CC-A964-E0FA-6CB1782D76B9}"/>
              </a:ext>
            </a:extLst>
          </p:cNvPr>
          <p:cNvPicPr>
            <a:picLocks noChangeAspect="1"/>
          </p:cNvPicPr>
          <p:nvPr/>
        </p:nvPicPr>
        <p:blipFill>
          <a:blip r:embed="rId9"/>
          <a:stretch>
            <a:fillRect/>
          </a:stretch>
        </p:blipFill>
        <p:spPr>
          <a:xfrm>
            <a:off x="1250575" y="1472892"/>
            <a:ext cx="1737722" cy="2333662"/>
          </a:xfrm>
          <a:prstGeom prst="roundRect">
            <a:avLst>
              <a:gd name="adj" fmla="val 34754"/>
            </a:avLst>
          </a:prstGeom>
        </p:spPr>
      </p:pic>
      <p:pic>
        <p:nvPicPr>
          <p:cNvPr id="16" name="Image 15">
            <a:extLst>
              <a:ext uri="{FF2B5EF4-FFF2-40B4-BE49-F238E27FC236}">
                <a16:creationId xmlns:a16="http://schemas.microsoft.com/office/drawing/2014/main" id="{91B6D208-C8F5-249F-1D66-ACC4EEF3C70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246462" y="4333643"/>
            <a:ext cx="2511506" cy="1021546"/>
          </a:xfrm>
          <a:prstGeom prst="rect">
            <a:avLst/>
          </a:prstGeom>
        </p:spPr>
      </p:pic>
    </p:spTree>
    <p:extLst>
      <p:ext uri="{BB962C8B-B14F-4D97-AF65-F5344CB8AC3E}">
        <p14:creationId xmlns:p14="http://schemas.microsoft.com/office/powerpoint/2010/main" val="25609349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8AC3-4C6E-6120-E18D-776898F523D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2DBB2E3-2287-8AA3-3761-F73BF87169BF}"/>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EEFDCFA7-48EE-BC6C-D4FA-885AFBF786F1}"/>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957E18A4-4139-564F-40FA-8D3B80A756BE}"/>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79388C09-3AD0-6B18-A27D-B3E16E40E032}"/>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16C86A03-68C3-7732-EC60-470F15ED99E6}"/>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1A53F99-955C-E925-744C-CD3D0CCE73C3}"/>
              </a:ext>
            </a:extLst>
          </p:cNvPr>
          <p:cNvGraphicFramePr>
            <a:graphicFrameLocks noGrp="1"/>
          </p:cNvGraphicFramePr>
          <p:nvPr>
            <p:custDataLst>
              <p:tags r:id="rId1"/>
            </p:custDataLst>
            <p:extLst>
              <p:ext uri="{D42A27DB-BD31-4B8C-83A1-F6EECF244321}">
                <p14:modId xmlns:p14="http://schemas.microsoft.com/office/powerpoint/2010/main" val="1315275470"/>
              </p:ext>
            </p:ext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0BB6E3C-223D-3E15-E569-AE7ED03C4AAE}"/>
              </a:ext>
            </a:extLst>
          </p:cNvPr>
          <p:cNvSpPr txBox="1"/>
          <p:nvPr/>
        </p:nvSpPr>
        <p:spPr>
          <a:xfrm>
            <a:off x="1070176" y="393468"/>
            <a:ext cx="4504714" cy="323165"/>
          </a:xfrm>
          <a:prstGeom prst="rect">
            <a:avLst/>
          </a:prstGeom>
          <a:noFill/>
        </p:spPr>
        <p:txBody>
          <a:bodyPr wrap="square">
            <a:spAutoFit/>
          </a:bodyPr>
          <a:lstStyle/>
          <a:p>
            <a:pPr defTabSz="457246"/>
            <a:r>
              <a:rPr lang="fr-FR" sz="1500" b="1" dirty="0">
                <a:solidFill>
                  <a:prstClr val="white">
                    <a:lumMod val="65000"/>
                  </a:prstClr>
                </a:solidFill>
                <a:latin typeface="Dosis"/>
              </a:rPr>
              <a:t>Quels sont les 2 mots qui manquent ? </a:t>
            </a:r>
          </a:p>
        </p:txBody>
      </p:sp>
      <p:sp>
        <p:nvSpPr>
          <p:cNvPr id="5" name="ZoneTexte 4">
            <a:extLst>
              <a:ext uri="{FF2B5EF4-FFF2-40B4-BE49-F238E27FC236}">
                <a16:creationId xmlns:a16="http://schemas.microsoft.com/office/drawing/2014/main" id="{1C5FC50C-79E5-4855-D812-E19ACD3AD870}"/>
              </a:ext>
            </a:extLst>
          </p:cNvPr>
          <p:cNvSpPr txBox="1"/>
          <p:nvPr/>
        </p:nvSpPr>
        <p:spPr>
          <a:xfrm flipH="1">
            <a:off x="4239281" y="1718339"/>
            <a:ext cx="796413" cy="1928861"/>
          </a:xfrm>
          <a:prstGeom prst="rect">
            <a:avLst/>
          </a:prstGeom>
          <a:noFill/>
        </p:spPr>
        <p:txBody>
          <a:bodyPr wrap="square" rtlCol="0">
            <a:spAutoFit/>
          </a:bodyPr>
          <a:lstStyle/>
          <a:p>
            <a:pPr defTabSz="457246">
              <a:defRPr/>
            </a:pPr>
            <a:r>
              <a:rPr lang="fr-MA" sz="11934" b="1" dirty="0">
                <a:solidFill>
                  <a:prstClr val="black"/>
                </a:solidFill>
                <a:latin typeface="Dosis"/>
              </a:rPr>
              <a:t>?</a:t>
            </a:r>
          </a:p>
        </p:txBody>
      </p:sp>
      <p:sp>
        <p:nvSpPr>
          <p:cNvPr id="6" name="ZoneTexte 5">
            <a:extLst>
              <a:ext uri="{FF2B5EF4-FFF2-40B4-BE49-F238E27FC236}">
                <a16:creationId xmlns:a16="http://schemas.microsoft.com/office/drawing/2014/main" id="{9F301735-F37A-1749-F185-589C70E93260}"/>
              </a:ext>
            </a:extLst>
          </p:cNvPr>
          <p:cNvSpPr txBox="1"/>
          <p:nvPr/>
        </p:nvSpPr>
        <p:spPr>
          <a:xfrm flipH="1">
            <a:off x="6964248" y="4111663"/>
            <a:ext cx="796413" cy="1928861"/>
          </a:xfrm>
          <a:prstGeom prst="rect">
            <a:avLst/>
          </a:prstGeom>
          <a:noFill/>
        </p:spPr>
        <p:txBody>
          <a:bodyPr wrap="square" rtlCol="0">
            <a:spAutoFit/>
          </a:bodyPr>
          <a:lstStyle/>
          <a:p>
            <a:pPr defTabSz="457246">
              <a:defRPr/>
            </a:pPr>
            <a:r>
              <a:rPr lang="fr-MA" sz="11934" b="1" dirty="0">
                <a:solidFill>
                  <a:prstClr val="black"/>
                </a:solidFill>
                <a:latin typeface="Dosis"/>
              </a:rPr>
              <a:t>?</a:t>
            </a:r>
          </a:p>
        </p:txBody>
      </p:sp>
      <p:pic>
        <p:nvPicPr>
          <p:cNvPr id="7" name="Image 6">
            <a:extLst>
              <a:ext uri="{FF2B5EF4-FFF2-40B4-BE49-F238E27FC236}">
                <a16:creationId xmlns:a16="http://schemas.microsoft.com/office/drawing/2014/main" id="{961988B0-2936-CFE2-075D-E974DC5797DD}"/>
              </a:ext>
            </a:extLst>
          </p:cNvPr>
          <p:cNvPicPr>
            <a:picLocks noChangeAspect="1"/>
          </p:cNvPicPr>
          <p:nvPr/>
        </p:nvPicPr>
        <p:blipFill>
          <a:blip r:embed="rId5"/>
          <a:stretch>
            <a:fillRect/>
          </a:stretch>
        </p:blipFill>
        <p:spPr>
          <a:xfrm>
            <a:off x="1516993" y="4032863"/>
            <a:ext cx="1380547" cy="1687336"/>
          </a:xfrm>
          <a:prstGeom prst="rect">
            <a:avLst/>
          </a:prstGeom>
        </p:spPr>
      </p:pic>
      <p:pic>
        <p:nvPicPr>
          <p:cNvPr id="15" name="Image 14">
            <a:extLst>
              <a:ext uri="{FF2B5EF4-FFF2-40B4-BE49-F238E27FC236}">
                <a16:creationId xmlns:a16="http://schemas.microsoft.com/office/drawing/2014/main" id="{E97DF733-ACDD-3232-C136-B44670D74199}"/>
              </a:ext>
            </a:extLst>
          </p:cNvPr>
          <p:cNvPicPr>
            <a:picLocks noChangeAspect="1"/>
          </p:cNvPicPr>
          <p:nvPr/>
        </p:nvPicPr>
        <p:blipFill>
          <a:blip r:embed="rId6"/>
          <a:srcRect t="4678"/>
          <a:stretch>
            <a:fillRect/>
          </a:stretch>
        </p:blipFill>
        <p:spPr>
          <a:xfrm>
            <a:off x="3807043" y="4235746"/>
            <a:ext cx="1974258" cy="1427325"/>
          </a:xfrm>
          <a:prstGeom prst="rect">
            <a:avLst/>
          </a:prstGeom>
        </p:spPr>
      </p:pic>
      <p:pic>
        <p:nvPicPr>
          <p:cNvPr id="16" name="Image 15">
            <a:extLst>
              <a:ext uri="{FF2B5EF4-FFF2-40B4-BE49-F238E27FC236}">
                <a16:creationId xmlns:a16="http://schemas.microsoft.com/office/drawing/2014/main" id="{51EBCDAC-3133-A5AD-4828-55249185A3EF}"/>
              </a:ext>
            </a:extLst>
          </p:cNvPr>
          <p:cNvPicPr>
            <a:picLocks noChangeAspect="1"/>
          </p:cNvPicPr>
          <p:nvPr/>
        </p:nvPicPr>
        <p:blipFill>
          <a:blip r:embed="rId7"/>
          <a:stretch>
            <a:fillRect/>
          </a:stretch>
        </p:blipFill>
        <p:spPr>
          <a:xfrm>
            <a:off x="6286678" y="1642692"/>
            <a:ext cx="1960821" cy="2058862"/>
          </a:xfrm>
          <a:prstGeom prst="rect">
            <a:avLst/>
          </a:prstGeom>
        </p:spPr>
      </p:pic>
      <p:pic>
        <p:nvPicPr>
          <p:cNvPr id="17" name="Image 16">
            <a:extLst>
              <a:ext uri="{FF2B5EF4-FFF2-40B4-BE49-F238E27FC236}">
                <a16:creationId xmlns:a16="http://schemas.microsoft.com/office/drawing/2014/main" id="{73CA57C9-F653-8149-FB2C-556DE3C9E388}"/>
              </a:ext>
            </a:extLst>
          </p:cNvPr>
          <p:cNvPicPr>
            <a:picLocks noChangeAspect="1"/>
          </p:cNvPicPr>
          <p:nvPr/>
        </p:nvPicPr>
        <p:blipFill>
          <a:blip r:embed="rId8"/>
          <a:stretch>
            <a:fillRect/>
          </a:stretch>
        </p:blipFill>
        <p:spPr>
          <a:xfrm>
            <a:off x="1250575" y="1472892"/>
            <a:ext cx="1737722" cy="2333662"/>
          </a:xfrm>
          <a:prstGeom prst="roundRect">
            <a:avLst>
              <a:gd name="adj" fmla="val 34754"/>
            </a:avLst>
          </a:prstGeom>
        </p:spPr>
      </p:pic>
    </p:spTree>
    <p:extLst>
      <p:ext uri="{BB962C8B-B14F-4D97-AF65-F5344CB8AC3E}">
        <p14:creationId xmlns:p14="http://schemas.microsoft.com/office/powerpoint/2010/main" val="3141444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5EAA9-1418-AD3B-4CB9-1280AC863E9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7D960C8-3828-D2E1-42A2-5B2C9EDA5F53}"/>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dirty="0">
                <a:solidFill>
                  <a:prstClr val="white"/>
                </a:solidFill>
                <a:latin typeface="Dosis" pitchFamily="2" charset="0"/>
              </a:rPr>
              <a:t>v</a:t>
            </a:r>
          </a:p>
        </p:txBody>
      </p:sp>
      <p:sp>
        <p:nvSpPr>
          <p:cNvPr id="13" name="Rectangle : coins arrondis 12">
            <a:extLst>
              <a:ext uri="{FF2B5EF4-FFF2-40B4-BE49-F238E27FC236}">
                <a16:creationId xmlns:a16="http://schemas.microsoft.com/office/drawing/2014/main" id="{C0C60B44-10B0-9C94-8F22-4FEF7D6AD945}"/>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755E15EC-58F0-2D37-F254-7037A6632571}"/>
              </a:ext>
            </a:extLst>
          </p:cNvPr>
          <p:cNvSpPr/>
          <p:nvPr/>
        </p:nvSpPr>
        <p:spPr>
          <a:xfrm>
            <a:off x="162582" y="217055"/>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6F953A98-CDD8-904E-6679-3BB0E9F5DA3F}"/>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Les mots qui manquaient sont: un vieux  - un nageur.</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0226B185-6075-B4C9-8B5D-6DBE794D099B}"/>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defTabSz="457246"/>
            <a:endParaRPr lang="fr-MA" sz="900" dirty="0">
              <a:solidFill>
                <a:prstClr val="black"/>
              </a:solidFill>
              <a:latin typeface="Dosis" pitchFamily="2" charset="0"/>
            </a:endParaRPr>
          </a:p>
        </p:txBody>
      </p:sp>
      <p:pic>
        <p:nvPicPr>
          <p:cNvPr id="4" name="Image 3">
            <a:extLst>
              <a:ext uri="{FF2B5EF4-FFF2-40B4-BE49-F238E27FC236}">
                <a16:creationId xmlns:a16="http://schemas.microsoft.com/office/drawing/2014/main" id="{3D7A2602-450C-F807-B32C-5068416F64F4}"/>
              </a:ext>
            </a:extLst>
          </p:cNvPr>
          <p:cNvPicPr>
            <a:picLocks noChangeAspect="1"/>
          </p:cNvPicPr>
          <p:nvPr/>
        </p:nvPicPr>
        <p:blipFill>
          <a:blip r:embed="rId4"/>
          <a:stretch>
            <a:fillRect/>
          </a:stretch>
        </p:blipFill>
        <p:spPr>
          <a:xfrm>
            <a:off x="2801625" y="1193452"/>
            <a:ext cx="871804" cy="786452"/>
          </a:xfrm>
          <a:prstGeom prst="rect">
            <a:avLst/>
          </a:prstGeom>
        </p:spPr>
      </p:pic>
      <p:pic>
        <p:nvPicPr>
          <p:cNvPr id="5" name="Image 4">
            <a:extLst>
              <a:ext uri="{FF2B5EF4-FFF2-40B4-BE49-F238E27FC236}">
                <a16:creationId xmlns:a16="http://schemas.microsoft.com/office/drawing/2014/main" id="{F3F11D8B-8480-77BB-3D0F-7AA880F1F48D}"/>
              </a:ext>
            </a:extLst>
          </p:cNvPr>
          <p:cNvPicPr>
            <a:picLocks noChangeAspect="1"/>
          </p:cNvPicPr>
          <p:nvPr/>
        </p:nvPicPr>
        <p:blipFill>
          <a:blip r:embed="rId4"/>
          <a:stretch>
            <a:fillRect/>
          </a:stretch>
        </p:blipFill>
        <p:spPr>
          <a:xfrm>
            <a:off x="6513206" y="3780077"/>
            <a:ext cx="871804" cy="786452"/>
          </a:xfrm>
          <a:prstGeom prst="rect">
            <a:avLst/>
          </a:prstGeom>
        </p:spPr>
      </p:pic>
      <p:pic>
        <p:nvPicPr>
          <p:cNvPr id="7" name="Image 6">
            <a:extLst>
              <a:ext uri="{FF2B5EF4-FFF2-40B4-BE49-F238E27FC236}">
                <a16:creationId xmlns:a16="http://schemas.microsoft.com/office/drawing/2014/main" id="{7A400B33-35B1-09B9-47B2-77C669877F6F}"/>
              </a:ext>
            </a:extLst>
          </p:cNvPr>
          <p:cNvPicPr>
            <a:picLocks noChangeAspect="1"/>
          </p:cNvPicPr>
          <p:nvPr/>
        </p:nvPicPr>
        <p:blipFill>
          <a:blip r:embed="rId5"/>
          <a:stretch>
            <a:fillRect/>
          </a:stretch>
        </p:blipFill>
        <p:spPr>
          <a:xfrm>
            <a:off x="1412891" y="4045365"/>
            <a:ext cx="1380547" cy="1687336"/>
          </a:xfrm>
          <a:prstGeom prst="rect">
            <a:avLst/>
          </a:prstGeom>
        </p:spPr>
      </p:pic>
      <p:pic>
        <p:nvPicPr>
          <p:cNvPr id="11" name="Image 10">
            <a:extLst>
              <a:ext uri="{FF2B5EF4-FFF2-40B4-BE49-F238E27FC236}">
                <a16:creationId xmlns:a16="http://schemas.microsoft.com/office/drawing/2014/main" id="{0D9BA097-AE37-6585-1C33-FA7DF434431F}"/>
              </a:ext>
            </a:extLst>
          </p:cNvPr>
          <p:cNvPicPr>
            <a:picLocks noChangeAspect="1"/>
          </p:cNvPicPr>
          <p:nvPr/>
        </p:nvPicPr>
        <p:blipFill>
          <a:blip r:embed="rId6"/>
          <a:stretch>
            <a:fillRect/>
          </a:stretch>
        </p:blipFill>
        <p:spPr>
          <a:xfrm>
            <a:off x="3554934" y="1781247"/>
            <a:ext cx="2045204" cy="1864745"/>
          </a:xfrm>
          <a:prstGeom prst="rect">
            <a:avLst/>
          </a:prstGeom>
        </p:spPr>
      </p:pic>
      <p:pic>
        <p:nvPicPr>
          <p:cNvPr id="15" name="Image 14">
            <a:extLst>
              <a:ext uri="{FF2B5EF4-FFF2-40B4-BE49-F238E27FC236}">
                <a16:creationId xmlns:a16="http://schemas.microsoft.com/office/drawing/2014/main" id="{BE335B98-8125-14F8-5E62-986C20EB5862}"/>
              </a:ext>
            </a:extLst>
          </p:cNvPr>
          <p:cNvPicPr>
            <a:picLocks noChangeAspect="1"/>
          </p:cNvPicPr>
          <p:nvPr/>
        </p:nvPicPr>
        <p:blipFill>
          <a:blip r:embed="rId7"/>
          <a:srcRect t="4678"/>
          <a:stretch>
            <a:fillRect/>
          </a:stretch>
        </p:blipFill>
        <p:spPr>
          <a:xfrm>
            <a:off x="3702941" y="4248248"/>
            <a:ext cx="1974258" cy="1427325"/>
          </a:xfrm>
          <a:prstGeom prst="rect">
            <a:avLst/>
          </a:prstGeom>
        </p:spPr>
      </p:pic>
      <p:pic>
        <p:nvPicPr>
          <p:cNvPr id="16" name="Image 15">
            <a:extLst>
              <a:ext uri="{FF2B5EF4-FFF2-40B4-BE49-F238E27FC236}">
                <a16:creationId xmlns:a16="http://schemas.microsoft.com/office/drawing/2014/main" id="{D7A406A7-15E9-ADFE-E813-1258B0DEB960}"/>
              </a:ext>
            </a:extLst>
          </p:cNvPr>
          <p:cNvPicPr>
            <a:picLocks noChangeAspect="1"/>
          </p:cNvPicPr>
          <p:nvPr/>
        </p:nvPicPr>
        <p:blipFill>
          <a:blip r:embed="rId8"/>
          <a:stretch>
            <a:fillRect/>
          </a:stretch>
        </p:blipFill>
        <p:spPr>
          <a:xfrm>
            <a:off x="6182576" y="1655194"/>
            <a:ext cx="1960821" cy="2058862"/>
          </a:xfrm>
          <a:prstGeom prst="rect">
            <a:avLst/>
          </a:prstGeom>
        </p:spPr>
      </p:pic>
      <p:pic>
        <p:nvPicPr>
          <p:cNvPr id="17" name="Image 16">
            <a:extLst>
              <a:ext uri="{FF2B5EF4-FFF2-40B4-BE49-F238E27FC236}">
                <a16:creationId xmlns:a16="http://schemas.microsoft.com/office/drawing/2014/main" id="{DDD05352-B244-471B-1900-9D7B2F456868}"/>
              </a:ext>
            </a:extLst>
          </p:cNvPr>
          <p:cNvPicPr>
            <a:picLocks noChangeAspect="1"/>
          </p:cNvPicPr>
          <p:nvPr/>
        </p:nvPicPr>
        <p:blipFill>
          <a:blip r:embed="rId9"/>
          <a:stretch>
            <a:fillRect/>
          </a:stretch>
        </p:blipFill>
        <p:spPr>
          <a:xfrm>
            <a:off x="1146473" y="1485394"/>
            <a:ext cx="1737722" cy="2333662"/>
          </a:xfrm>
          <a:prstGeom prst="roundRect">
            <a:avLst>
              <a:gd name="adj" fmla="val 34754"/>
            </a:avLst>
          </a:prstGeom>
        </p:spPr>
      </p:pic>
      <p:pic>
        <p:nvPicPr>
          <p:cNvPr id="19" name="Image 18">
            <a:extLst>
              <a:ext uri="{FF2B5EF4-FFF2-40B4-BE49-F238E27FC236}">
                <a16:creationId xmlns:a16="http://schemas.microsoft.com/office/drawing/2014/main" id="{1B7069EE-369E-FC92-48C8-017144C0B516}"/>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6142360" y="4346145"/>
            <a:ext cx="2511506" cy="1021546"/>
          </a:xfrm>
          <a:prstGeom prst="rect">
            <a:avLst/>
          </a:prstGeom>
        </p:spPr>
      </p:pic>
    </p:spTree>
    <p:extLst>
      <p:ext uri="{BB962C8B-B14F-4D97-AF65-F5344CB8AC3E}">
        <p14:creationId xmlns:p14="http://schemas.microsoft.com/office/powerpoint/2010/main" val="5802240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2E63-B48F-4833-7618-9E9D10F9323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ADA54B9-B334-224F-01DC-2C003995038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1" name="Groupe 10">
            <a:extLst>
              <a:ext uri="{FF2B5EF4-FFF2-40B4-BE49-F238E27FC236}">
                <a16:creationId xmlns:a16="http://schemas.microsoft.com/office/drawing/2014/main" id="{18F5829C-2DA5-85ED-5B6E-4C5204FFC1DD}"/>
              </a:ext>
            </a:extLst>
          </p:cNvPr>
          <p:cNvGrpSpPr/>
          <p:nvPr>
            <p:custDataLst>
              <p:tags r:id="rId2"/>
            </p:custDataLst>
          </p:nvPr>
        </p:nvGrpSpPr>
        <p:grpSpPr>
          <a:xfrm>
            <a:off x="24109" y="-48543"/>
            <a:ext cx="9144000" cy="6857999"/>
            <a:chOff x="0" y="1"/>
            <a:chExt cx="9144000" cy="6857999"/>
          </a:xfrm>
        </p:grpSpPr>
        <p:sp>
          <p:nvSpPr>
            <p:cNvPr id="15" name="Rectangle 14">
              <a:extLst>
                <a:ext uri="{FF2B5EF4-FFF2-40B4-BE49-F238E27FC236}">
                  <a16:creationId xmlns:a16="http://schemas.microsoft.com/office/drawing/2014/main" id="{930E07AA-D972-6A8B-F7CB-1B99D6FA40D5}"/>
                </a:ext>
              </a:extLst>
            </p:cNvPr>
            <p:cNvSpPr/>
            <p:nvPr>
              <p:custDataLst>
                <p:tags r:id="rId6"/>
              </p:custDataLst>
            </p:nvPr>
          </p:nvSpPr>
          <p:spPr>
            <a:xfrm>
              <a:off x="0" y="1"/>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0" name="Groupe 9">
              <a:extLst>
                <a:ext uri="{FF2B5EF4-FFF2-40B4-BE49-F238E27FC236}">
                  <a16:creationId xmlns:a16="http://schemas.microsoft.com/office/drawing/2014/main" id="{A43A485B-7A02-BE93-D6CA-CC093D87636F}"/>
                </a:ext>
              </a:extLst>
            </p:cNvPr>
            <p:cNvGrpSpPr/>
            <p:nvPr/>
          </p:nvGrpSpPr>
          <p:grpSpPr>
            <a:xfrm>
              <a:off x="228600" y="262182"/>
              <a:ext cx="8692119" cy="6351831"/>
              <a:chOff x="183903" y="180292"/>
              <a:chExt cx="8781569" cy="6513584"/>
            </a:xfrm>
          </p:grpSpPr>
          <p:sp>
            <p:nvSpPr>
              <p:cNvPr id="8" name="Rectangle : coins arrondis 7">
                <a:extLst>
                  <a:ext uri="{FF2B5EF4-FFF2-40B4-BE49-F238E27FC236}">
                    <a16:creationId xmlns:a16="http://schemas.microsoft.com/office/drawing/2014/main" id="{AB5DF6D6-6F17-4D8A-4301-0E3BD58EA7DD}"/>
                  </a:ext>
                </a:extLst>
              </p:cNvPr>
              <p:cNvSpPr/>
              <p:nvPr>
                <p:custDataLst>
                  <p:tags r:id="rId7"/>
                </p:custDataLst>
              </p:nvPr>
            </p:nvSpPr>
            <p:spPr>
              <a:xfrm>
                <a:off x="183903" y="193967"/>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2" name="Groupe 1">
                <a:extLst>
                  <a:ext uri="{FF2B5EF4-FFF2-40B4-BE49-F238E27FC236}">
                    <a16:creationId xmlns:a16="http://schemas.microsoft.com/office/drawing/2014/main" id="{DA31D171-41FD-761D-9197-5550CEEE4FE1}"/>
                  </a:ext>
                </a:extLst>
              </p:cNvPr>
              <p:cNvGrpSpPr/>
              <p:nvPr/>
            </p:nvGrpSpPr>
            <p:grpSpPr>
              <a:xfrm>
                <a:off x="198802" y="180292"/>
                <a:ext cx="8766670" cy="810309"/>
                <a:chOff x="195880" y="180292"/>
                <a:chExt cx="8769597" cy="810309"/>
              </a:xfrm>
            </p:grpSpPr>
            <p:sp>
              <p:nvSpPr>
                <p:cNvPr id="23" name="Rectangle : coins arrondis 22">
                  <a:extLst>
                    <a:ext uri="{FF2B5EF4-FFF2-40B4-BE49-F238E27FC236}">
                      <a16:creationId xmlns:a16="http://schemas.microsoft.com/office/drawing/2014/main" id="{7F891A77-88E6-EB1D-DFAD-8D184F25E319}"/>
                    </a:ext>
                  </a:extLst>
                </p:cNvPr>
                <p:cNvSpPr/>
                <p:nvPr>
                  <p:custDataLst>
                    <p:tags r:id="rId8"/>
                  </p:custDataLst>
                </p:nvPr>
              </p:nvSpPr>
              <p:spPr>
                <a:xfrm>
                  <a:off x="195880" y="180292"/>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15840B19-52B3-F9F0-3B9A-71E24D76F351}"/>
                    </a:ext>
                  </a:extLst>
                </p:cNvPr>
                <p:cNvSpPr/>
                <p:nvPr>
                  <p:custDataLst>
                    <p:tags r:id="rId9"/>
                  </p:custDataLst>
                </p:nvPr>
              </p:nvSpPr>
              <p:spPr>
                <a:xfrm>
                  <a:off x="196725"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grpSp>
      </p:grpSp>
      <p:sp>
        <p:nvSpPr>
          <p:cNvPr id="4" name="Freeform 8">
            <a:extLst>
              <a:ext uri="{FF2B5EF4-FFF2-40B4-BE49-F238E27FC236}">
                <a16:creationId xmlns:a16="http://schemas.microsoft.com/office/drawing/2014/main" id="{75D2BC3F-4AD0-01B6-D4A7-38ADC63115E6}"/>
              </a:ext>
            </a:extLst>
          </p:cNvPr>
          <p:cNvSpPr/>
          <p:nvPr>
            <p:custDataLst>
              <p:tags r:id="rId3"/>
            </p:custDataLst>
          </p:nvPr>
        </p:nvSpPr>
        <p:spPr>
          <a:xfrm rot="10800000" flipH="1">
            <a:off x="391125" y="454406"/>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60">
              <a:defRPr/>
            </a:pPr>
            <a:endParaRPr lang="fr-MA" sz="900" b="1" dirty="0">
              <a:solidFill>
                <a:prstClr val="white">
                  <a:lumMod val="50000"/>
                </a:prstClr>
              </a:solidFill>
              <a:latin typeface="Dosis" pitchFamily="2" charset="0"/>
            </a:endParaRPr>
          </a:p>
        </p:txBody>
      </p:sp>
      <p:sp>
        <p:nvSpPr>
          <p:cNvPr id="17" name="ZoneTexte 16">
            <a:extLst>
              <a:ext uri="{FF2B5EF4-FFF2-40B4-BE49-F238E27FC236}">
                <a16:creationId xmlns:a16="http://schemas.microsoft.com/office/drawing/2014/main" id="{1DC556B8-D655-30E1-B07C-B3CBF46D6DA1}"/>
              </a:ext>
            </a:extLst>
          </p:cNvPr>
          <p:cNvSpPr txBox="1"/>
          <p:nvPr>
            <p:custDataLst>
              <p:tags r:id="rId4"/>
            </p:custDataLst>
          </p:nvPr>
        </p:nvSpPr>
        <p:spPr>
          <a:xfrm>
            <a:off x="802561" y="381525"/>
            <a:ext cx="8009617" cy="338554"/>
          </a:xfrm>
          <a:prstGeom prst="rect">
            <a:avLst/>
          </a:prstGeom>
          <a:noFill/>
        </p:spPr>
        <p:txBody>
          <a:bodyPr wrap="square" rtlCol="0">
            <a:spAutoFit/>
          </a:bodyPr>
          <a:lstStyle/>
          <a:p>
            <a:pPr defTabSz="685852">
              <a:spcAft>
                <a:spcPts val="400"/>
              </a:spcAft>
              <a:defRPr/>
            </a:pPr>
            <a:r>
              <a:rPr lang="fr-FR" sz="1600" b="1" dirty="0">
                <a:solidFill>
                  <a:srgbClr val="A6A6A6"/>
                </a:solidFill>
                <a:latin typeface="Calibri"/>
              </a:rPr>
              <a:t>À la maison, écrivez, les mots du vocabulaire que nous avons vus aujourd’hui. La page  25.</a:t>
            </a:r>
          </a:p>
        </p:txBody>
      </p:sp>
      <p:graphicFrame>
        <p:nvGraphicFramePr>
          <p:cNvPr id="7" name="Tableau 6">
            <a:extLst>
              <a:ext uri="{FF2B5EF4-FFF2-40B4-BE49-F238E27FC236}">
                <a16:creationId xmlns:a16="http://schemas.microsoft.com/office/drawing/2014/main" id="{C8865052-3F79-A66D-7FC6-A9987732EB7A}"/>
              </a:ext>
            </a:extLst>
          </p:cNvPr>
          <p:cNvGraphicFramePr>
            <a:graphicFrameLocks noGrp="1"/>
          </p:cNvGraphicFramePr>
          <p:nvPr>
            <p:custDataLst>
              <p:tags r:id="rId5"/>
            </p:custDataLst>
          </p:nvPr>
        </p:nvGraphicFramePr>
        <p:xfrm>
          <a:off x="24110" y="-48543"/>
          <a:ext cx="8896611" cy="457200"/>
        </p:xfrm>
        <a:graphic>
          <a:graphicData uri="http://schemas.openxmlformats.org/drawingml/2006/table">
            <a:tbl>
              <a:tblPr firstRow="1" bandRow="1">
                <a:tableStyleId>{5C22544A-7EE6-4342-B048-85BDC9FD1C3A}</a:tableStyleId>
              </a:tblPr>
              <a:tblGrid>
                <a:gridCol w="1482769">
                  <a:extLst>
                    <a:ext uri="{9D8B030D-6E8A-4147-A177-3AD203B41FA5}">
                      <a16:colId xmlns:a16="http://schemas.microsoft.com/office/drawing/2014/main" val="1026576551"/>
                    </a:ext>
                  </a:extLst>
                </a:gridCol>
                <a:gridCol w="1482769">
                  <a:extLst>
                    <a:ext uri="{9D8B030D-6E8A-4147-A177-3AD203B41FA5}">
                      <a16:colId xmlns:a16="http://schemas.microsoft.com/office/drawing/2014/main" val="1915038765"/>
                    </a:ext>
                  </a:extLst>
                </a:gridCol>
                <a:gridCol w="1482769">
                  <a:extLst>
                    <a:ext uri="{9D8B030D-6E8A-4147-A177-3AD203B41FA5}">
                      <a16:colId xmlns:a16="http://schemas.microsoft.com/office/drawing/2014/main" val="2262048582"/>
                    </a:ext>
                  </a:extLst>
                </a:gridCol>
                <a:gridCol w="1690250">
                  <a:extLst>
                    <a:ext uri="{9D8B030D-6E8A-4147-A177-3AD203B41FA5}">
                      <a16:colId xmlns:a16="http://schemas.microsoft.com/office/drawing/2014/main" val="2897137454"/>
                    </a:ext>
                  </a:extLst>
                </a:gridCol>
                <a:gridCol w="1655037">
                  <a:extLst>
                    <a:ext uri="{9D8B030D-6E8A-4147-A177-3AD203B41FA5}">
                      <a16:colId xmlns:a16="http://schemas.microsoft.com/office/drawing/2014/main" val="2418460758"/>
                    </a:ext>
                  </a:extLst>
                </a:gridCol>
                <a:gridCol w="110301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26" name="Picture 2">
            <a:extLst>
              <a:ext uri="{FF2B5EF4-FFF2-40B4-BE49-F238E27FC236}">
                <a16:creationId xmlns:a16="http://schemas.microsoft.com/office/drawing/2014/main" id="{E171527B-2AE3-8A8C-D73C-30F5E42947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5051" y="513661"/>
            <a:ext cx="1143697" cy="1077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1BF2F31F-5372-70F9-2314-4865B05669AF}"/>
              </a:ext>
            </a:extLst>
          </p:cNvPr>
          <p:cNvSpPr txBox="1"/>
          <p:nvPr/>
        </p:nvSpPr>
        <p:spPr>
          <a:xfrm>
            <a:off x="2747400" y="748924"/>
            <a:ext cx="3454400" cy="792974"/>
          </a:xfrm>
          <a:prstGeom prst="rect">
            <a:avLst/>
          </a:prstGeom>
        </p:spPr>
        <p:txBody>
          <a:bodyPr wrap="square" lIns="0" tIns="0" rIns="0" bIns="0" rtlCol="0" anchor="t">
            <a:spAutoFit/>
          </a:bodyPr>
          <a:lstStyle/>
          <a:p>
            <a:pPr algn="ctr" defTabSz="457246">
              <a:lnSpc>
                <a:spcPts val="7400"/>
              </a:lnSpc>
              <a:defRPr/>
            </a:pPr>
            <a:r>
              <a:rPr lang="en-US" sz="2400" dirty="0">
                <a:solidFill>
                  <a:srgbClr val="215968"/>
                </a:solidFill>
                <a:latin typeface="Carelia"/>
              </a:rPr>
              <a:t>Devoir à la </a:t>
            </a:r>
            <a:r>
              <a:rPr lang="en-US" sz="2400" dirty="0" err="1">
                <a:solidFill>
                  <a:srgbClr val="215968"/>
                </a:solidFill>
                <a:latin typeface="Carelia"/>
              </a:rPr>
              <a:t>maison</a:t>
            </a:r>
            <a:endParaRPr lang="en-US" sz="2400" dirty="0">
              <a:solidFill>
                <a:srgbClr val="215968"/>
              </a:solidFill>
              <a:latin typeface="Carelia"/>
            </a:endParaRPr>
          </a:p>
        </p:txBody>
      </p:sp>
      <p:pic>
        <p:nvPicPr>
          <p:cNvPr id="13" name="Image 12">
            <a:extLst>
              <a:ext uri="{FF2B5EF4-FFF2-40B4-BE49-F238E27FC236}">
                <a16:creationId xmlns:a16="http://schemas.microsoft.com/office/drawing/2014/main" id="{B6FF3687-3FB5-72A8-4044-74E21308C967}"/>
              </a:ext>
            </a:extLst>
          </p:cNvPr>
          <p:cNvPicPr>
            <a:picLocks noChangeAspect="1"/>
          </p:cNvPicPr>
          <p:nvPr/>
        </p:nvPicPr>
        <p:blipFill>
          <a:blip r:embed="rId14"/>
          <a:stretch>
            <a:fillRect/>
          </a:stretch>
        </p:blipFill>
        <p:spPr>
          <a:xfrm>
            <a:off x="2431264" y="1530805"/>
            <a:ext cx="4082300" cy="4945670"/>
          </a:xfrm>
          <a:prstGeom prst="rect">
            <a:avLst/>
          </a:prstGeom>
          <a:ln w="12700">
            <a:solidFill>
              <a:schemeClr val="tx1"/>
            </a:solidFill>
          </a:ln>
        </p:spPr>
      </p:pic>
      <p:cxnSp>
        <p:nvCxnSpPr>
          <p:cNvPr id="24" name="Connecteur droit avec flèche 23">
            <a:extLst>
              <a:ext uri="{FF2B5EF4-FFF2-40B4-BE49-F238E27FC236}">
                <a16:creationId xmlns:a16="http://schemas.microsoft.com/office/drawing/2014/main" id="{9607C01B-E9B1-5078-56D1-B02D6970DC83}"/>
              </a:ext>
            </a:extLst>
          </p:cNvPr>
          <p:cNvCxnSpPr>
            <a:cxnSpLocks/>
          </p:cNvCxnSpPr>
          <p:nvPr/>
        </p:nvCxnSpPr>
        <p:spPr>
          <a:xfrm>
            <a:off x="3165987" y="2710198"/>
            <a:ext cx="2900516" cy="670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Flèche : droite 31">
            <a:extLst>
              <a:ext uri="{FF2B5EF4-FFF2-40B4-BE49-F238E27FC236}">
                <a16:creationId xmlns:a16="http://schemas.microsoft.com/office/drawing/2014/main" id="{22AA6AAE-E519-4F16-0D89-D24EB6C6117C}"/>
              </a:ext>
            </a:extLst>
          </p:cNvPr>
          <p:cNvSpPr/>
          <p:nvPr/>
        </p:nvSpPr>
        <p:spPr>
          <a:xfrm>
            <a:off x="2096336" y="2543484"/>
            <a:ext cx="702290" cy="166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 name="Rectangle 5">
            <a:extLst>
              <a:ext uri="{FF2B5EF4-FFF2-40B4-BE49-F238E27FC236}">
                <a16:creationId xmlns:a16="http://schemas.microsoft.com/office/drawing/2014/main" id="{09FF8130-E397-B603-3F71-A55151733774}"/>
              </a:ext>
            </a:extLst>
          </p:cNvPr>
          <p:cNvSpPr/>
          <p:nvPr/>
        </p:nvSpPr>
        <p:spPr>
          <a:xfrm>
            <a:off x="802561" y="2968487"/>
            <a:ext cx="1503317" cy="32365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facteur</a:t>
            </a:r>
            <a:endParaRPr lang="fr-MA" dirty="0">
              <a:solidFill>
                <a:schemeClr val="tx1"/>
              </a:solidFill>
            </a:endParaRPr>
          </a:p>
        </p:txBody>
      </p:sp>
    </p:spTree>
    <p:extLst>
      <p:ext uri="{BB962C8B-B14F-4D97-AF65-F5344CB8AC3E}">
        <p14:creationId xmlns:p14="http://schemas.microsoft.com/office/powerpoint/2010/main" val="2289429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781-8D71-6781-9411-961251040E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0B236-7E09-77A8-6407-52087936A07B}"/>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6C88B8A1-F0D0-5190-F367-A51995A2744B}"/>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45C370E-032C-8C71-25E6-E9294A30B82C}"/>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07972A-B095-57BC-AADB-BB91F278365F}"/>
              </a:ext>
            </a:extLst>
          </p:cNvPr>
          <p:cNvSpPr/>
          <p:nvPr/>
        </p:nvSpPr>
        <p:spPr>
          <a:xfrm>
            <a:off x="1320802" y="1905000"/>
            <a:ext cx="6304827" cy="177800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BFD76BC8-B368-33CB-77C7-2EB00087C531}"/>
              </a:ext>
            </a:extLst>
          </p:cNvPr>
          <p:cNvSpPr txBox="1"/>
          <p:nvPr/>
        </p:nvSpPr>
        <p:spPr>
          <a:xfrm>
            <a:off x="1580775" y="2288944"/>
            <a:ext cx="5588000" cy="114005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Présentation des graphèmes complexes:</a:t>
            </a:r>
          </a:p>
          <a:p>
            <a:pPr algn="ctr" defTabSz="457246">
              <a:lnSpc>
                <a:spcPts val="4608"/>
              </a:lnSpc>
            </a:pPr>
            <a:r>
              <a:rPr lang="fr-FR" sz="2533" b="1" dirty="0">
                <a:solidFill>
                  <a:srgbClr val="FFC000"/>
                </a:solidFill>
                <a:latin typeface="Dosis" pitchFamily="2" charset="0"/>
              </a:rPr>
              <a:t>eu – </a:t>
            </a:r>
            <a:r>
              <a:rPr lang="fr-FR" sz="2533" b="1" dirty="0" err="1">
                <a:solidFill>
                  <a:srgbClr val="FFC000"/>
                </a:solidFill>
                <a:latin typeface="Dosis" pitchFamily="2" charset="0"/>
              </a:rPr>
              <a:t>ieu</a:t>
            </a:r>
            <a:r>
              <a:rPr lang="fr-FR" sz="2533" b="1" dirty="0">
                <a:solidFill>
                  <a:srgbClr val="FFC000"/>
                </a:solidFill>
                <a:latin typeface="Dosis" pitchFamily="2" charset="0"/>
              </a:rPr>
              <a:t> – ph – </a:t>
            </a:r>
            <a:r>
              <a:rPr lang="fr-FR" sz="2533" b="1" dirty="0" err="1">
                <a:solidFill>
                  <a:srgbClr val="FFC000"/>
                </a:solidFill>
                <a:latin typeface="Dosis" pitchFamily="2" charset="0"/>
              </a:rPr>
              <a:t>gn</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136524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975A-81E4-056B-2323-740AE28E95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E8B27-06CB-79F8-6036-D9A65FC148D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CB3597D-DF93-3ACB-096E-293453811543}"/>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DDED183-CFD5-C7C6-C30D-20277D82DF9A}"/>
              </a:ext>
            </a:extLst>
          </p:cNvPr>
          <p:cNvSpPr/>
          <p:nvPr/>
        </p:nvSpPr>
        <p:spPr>
          <a:xfrm>
            <a:off x="190503" y="228601"/>
            <a:ext cx="8769597" cy="5776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42DAA4A-E1B6-A884-6B26-9654C5BB081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ED3418E1-D21E-24B9-EDE4-51DAA2756FC7}"/>
              </a:ext>
            </a:extLst>
          </p:cNvPr>
          <p:cNvSpPr txBox="1"/>
          <p:nvPr/>
        </p:nvSpPr>
        <p:spPr>
          <a:xfrm>
            <a:off x="471949" y="2300913"/>
            <a:ext cx="8337754" cy="1569660"/>
          </a:xfrm>
          <a:prstGeom prst="rect">
            <a:avLst/>
          </a:prstGeom>
          <a:noFill/>
        </p:spPr>
        <p:txBody>
          <a:bodyPr wrap="square" rtlCol="0">
            <a:spAutoFit/>
          </a:bodyPr>
          <a:lstStyle/>
          <a:p>
            <a:pPr algn="ctr" defTabSz="685869">
              <a:defRPr/>
            </a:pPr>
            <a:r>
              <a:rPr lang="pt-BR" sz="9600" b="1" dirty="0">
                <a:solidFill>
                  <a:srgbClr val="106585"/>
                </a:solidFill>
                <a:latin typeface="Dosis" pitchFamily="2" charset="0"/>
              </a:rPr>
              <a:t>eu   ieu  ph  gn</a:t>
            </a:r>
          </a:p>
        </p:txBody>
      </p:sp>
      <p:graphicFrame>
        <p:nvGraphicFramePr>
          <p:cNvPr id="7" name="Tableau 6">
            <a:extLst>
              <a:ext uri="{FF2B5EF4-FFF2-40B4-BE49-F238E27FC236}">
                <a16:creationId xmlns:a16="http://schemas.microsoft.com/office/drawing/2014/main" id="{C18F2DEC-0022-2CF9-D968-DBD92A940FB5}"/>
              </a:ext>
            </a:extLst>
          </p:cNvPr>
          <p:cNvGraphicFramePr>
            <a:graphicFrameLocks noGrp="1"/>
          </p:cNvGraphicFramePr>
          <p:nvPr>
            <p:custDataLst>
              <p:tags r:id="rId1"/>
            </p:custDataLst>
            <p:extLst>
              <p:ext uri="{D42A27DB-BD31-4B8C-83A1-F6EECF244321}">
                <p14:modId xmlns:p14="http://schemas.microsoft.com/office/powerpoint/2010/main" val="365677157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4360729-1E9A-A9A7-895A-01610D9F75E7}"/>
              </a:ext>
            </a:extLst>
          </p:cNvPr>
          <p:cNvSpPr txBox="1"/>
          <p:nvPr/>
        </p:nvSpPr>
        <p:spPr>
          <a:xfrm>
            <a:off x="886703" y="329508"/>
            <a:ext cx="7923000" cy="307777"/>
          </a:xfrm>
          <a:prstGeom prst="rect">
            <a:avLst/>
          </a:prstGeom>
          <a:noFill/>
        </p:spPr>
        <p:txBody>
          <a:bodyPr wrap="square" rtlCol="0">
            <a:spAutoFit/>
          </a:bodyPr>
          <a:lstStyle/>
          <a:p>
            <a:pPr defTabSz="609630">
              <a:spcAft>
                <a:spcPts val="400"/>
              </a:spcAft>
              <a:defRPr/>
            </a:pPr>
            <a:r>
              <a:rPr lang="fr-FR" sz="1400" b="1" dirty="0">
                <a:solidFill>
                  <a:prstClr val="white">
                    <a:lumMod val="65000"/>
                  </a:prstClr>
                </a:solidFill>
              </a:rPr>
              <a:t>Aujourd’hui, nous allons voir les graphèmes: eu – </a:t>
            </a:r>
            <a:r>
              <a:rPr lang="fr-FR" sz="1400" b="1" dirty="0" err="1">
                <a:solidFill>
                  <a:prstClr val="white">
                    <a:lumMod val="65000"/>
                  </a:prstClr>
                </a:solidFill>
              </a:rPr>
              <a:t>ieu</a:t>
            </a:r>
            <a:r>
              <a:rPr lang="fr-FR" sz="1400" b="1" dirty="0">
                <a:solidFill>
                  <a:prstClr val="white">
                    <a:lumMod val="65000"/>
                  </a:prstClr>
                </a:solidFill>
              </a:rPr>
              <a:t> – ph – </a:t>
            </a:r>
            <a:r>
              <a:rPr lang="fr-FR" sz="1400" b="1" dirty="0" err="1">
                <a:solidFill>
                  <a:prstClr val="white">
                    <a:lumMod val="65000"/>
                  </a:prstClr>
                </a:solidFill>
              </a:rPr>
              <a:t>gn</a:t>
            </a:r>
            <a:r>
              <a:rPr lang="fr-FR" sz="1400" b="1" dirty="0">
                <a:solidFill>
                  <a:prstClr val="white">
                    <a:lumMod val="65000"/>
                  </a:prstClr>
                </a:solidFill>
              </a:rPr>
              <a:t> </a:t>
            </a:r>
          </a:p>
        </p:txBody>
      </p:sp>
      <p:sp>
        <p:nvSpPr>
          <p:cNvPr id="3" name="ZoneTexte 2">
            <a:extLst>
              <a:ext uri="{FF2B5EF4-FFF2-40B4-BE49-F238E27FC236}">
                <a16:creationId xmlns:a16="http://schemas.microsoft.com/office/drawing/2014/main" id="{E1B5D8B5-4087-1128-2189-6BBAD511B4C0}"/>
              </a:ext>
            </a:extLst>
          </p:cNvPr>
          <p:cNvSpPr txBox="1"/>
          <p:nvPr>
            <p:custDataLst>
              <p:tags r:id="rId2"/>
            </p:custDataLst>
          </p:nvPr>
        </p:nvSpPr>
        <p:spPr>
          <a:xfrm>
            <a:off x="886703" y="582780"/>
            <a:ext cx="5085605" cy="307777"/>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L’enseignant (e) passe à l’écran suivant sans explications. </a:t>
            </a:r>
            <a:endParaRPr lang="fr-FR" i="1" dirty="0">
              <a:solidFill>
                <a:prstClr val="white">
                  <a:lumMod val="65000"/>
                </a:prstClr>
              </a:solidFill>
              <a:latin typeface="Calibri"/>
            </a:endParaRPr>
          </a:p>
        </p:txBody>
      </p:sp>
    </p:spTree>
    <p:extLst>
      <p:ext uri="{BB962C8B-B14F-4D97-AF65-F5344CB8AC3E}">
        <p14:creationId xmlns:p14="http://schemas.microsoft.com/office/powerpoint/2010/main" val="1641870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BF9609E0-21E1-2769-9B3B-E856695E0932}"/>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B905104D-94A9-1D3C-7666-DB6181BE0ADE}"/>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76527E8-04C4-3A75-0AC6-7F32A4E3F749}"/>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91DBF42-C5A5-2D35-3703-F5C40976BD02}"/>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D70A2AEF-A0A8-20E0-E6A3-86EA8A8B10CC}"/>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37EF2ADE-B959-5993-A71F-4320DC335AB1}"/>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B5D60E2F-ACED-FC82-9130-9D307BB29DF2}"/>
              </a:ext>
            </a:extLst>
          </p:cNvPr>
          <p:cNvSpPr txBox="1"/>
          <p:nvPr>
            <p:custDataLst>
              <p:tags r:id="rId4"/>
            </p:custDataLst>
          </p:nvPr>
        </p:nvSpPr>
        <p:spPr>
          <a:xfrm>
            <a:off x="914400" y="381001"/>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e » et « u » ensemble, elles font un seul son: « eu » </a:t>
            </a:r>
          </a:p>
          <a:p>
            <a:pPr defTabSz="609630">
              <a:spcAft>
                <a:spcPts val="400"/>
              </a:spcAft>
              <a:defRPr/>
            </a:pPr>
            <a:r>
              <a:rPr lang="fr-FR" sz="1600" b="1" dirty="0">
                <a:solidFill>
                  <a:prstClr val="white">
                    <a:lumMod val="65000"/>
                  </a:prstClr>
                </a:solidFill>
                <a:latin typeface="Calibri"/>
              </a:rPr>
              <a:t>Le son « eu » s’écrit avec 2 lettres : e et u </a:t>
            </a:r>
          </a:p>
        </p:txBody>
      </p:sp>
      <p:sp>
        <p:nvSpPr>
          <p:cNvPr id="4" name="Rectangle 3">
            <a:extLst>
              <a:ext uri="{FF2B5EF4-FFF2-40B4-BE49-F238E27FC236}">
                <a16:creationId xmlns:a16="http://schemas.microsoft.com/office/drawing/2014/main" id="{DD810D62-E709-3041-5FBD-94246560C583}"/>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eu</a:t>
            </a:r>
            <a:r>
              <a:rPr lang="pt-BR" sz="88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7BF4FBFB-3767-5152-1ACE-EF51F24E9DE1}"/>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mj-lt"/>
              </a:rPr>
              <a:t>. </a:t>
            </a:r>
            <a:endParaRPr lang="fr-FR" i="1" dirty="0">
              <a:solidFill>
                <a:prstClr val="white">
                  <a:lumMod val="65000"/>
                </a:prstClr>
              </a:solidFill>
              <a:latin typeface="+mj-lt"/>
            </a:endParaRPr>
          </a:p>
        </p:txBody>
      </p:sp>
      <p:graphicFrame>
        <p:nvGraphicFramePr>
          <p:cNvPr id="3" name="Tableau 2">
            <a:extLst>
              <a:ext uri="{FF2B5EF4-FFF2-40B4-BE49-F238E27FC236}">
                <a16:creationId xmlns:a16="http://schemas.microsoft.com/office/drawing/2014/main" id="{684B6C5D-3400-44C0-62D6-9EF0E954AFD4}"/>
              </a:ext>
            </a:extLst>
          </p:cNvPr>
          <p:cNvGraphicFramePr>
            <a:graphicFrameLocks noGrp="1"/>
          </p:cNvGraphicFramePr>
          <p:nvPr>
            <p:custDataLst>
              <p:tags r:id="rId7"/>
            </p:custDataLst>
            <p:extLst>
              <p:ext uri="{D42A27DB-BD31-4B8C-83A1-F6EECF244321}">
                <p14:modId xmlns:p14="http://schemas.microsoft.com/office/powerpoint/2010/main" val="3153784356"/>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8928946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62AA3-FE06-16E9-2740-2B661688A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042197C-3E7D-7F79-4AF9-728EA995A50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4DDB82E-0DBA-312E-F335-5A5EF2F82879}"/>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A7F0217-55CD-F39D-6E66-49799AF20E4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2E51B5D-A5B9-55FB-0ECC-3813B80DC26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CA82F72-ED78-FB4C-0E48-4378E1F5D5DF}"/>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4802D42-CECF-4445-87A3-D5705367909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5EDA5CE-6ABF-2A95-9930-580B75F8E8FC}"/>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1093267-4CC5-41B2-AE7B-9A1E5D801C24}"/>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0B6E2E2-FFB4-709B-5D40-346F51F6B2E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873A4C8-DEBD-07B9-D527-4A93DF7AB433}"/>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CA22B65-5206-C951-D2A1-970B9E4DDCFA}"/>
              </a:ext>
            </a:extLst>
          </p:cNvPr>
          <p:cNvSpPr/>
          <p:nvPr>
            <p:custDataLst>
              <p:tags r:id="rId11"/>
            </p:custDataLst>
          </p:nvPr>
        </p:nvSpPr>
        <p:spPr>
          <a:xfrm>
            <a:off x="457202" y="1555798"/>
            <a:ext cx="631278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eu</a:t>
            </a:r>
          </a:p>
          <a:p>
            <a:pPr algn="ctr" defTabSz="457223"/>
            <a:r>
              <a:rPr lang="pt-BR" sz="9900" b="1" dirty="0">
                <a:solidFill>
                  <a:srgbClr val="106585"/>
                </a:solidFill>
                <a:latin typeface="Dosis" pitchFamily="2" charset="0"/>
              </a:rPr>
              <a:t>fact</a:t>
            </a:r>
            <a:r>
              <a:rPr lang="pt-BR" sz="9900" b="1" dirty="0">
                <a:solidFill>
                  <a:schemeClr val="accent6">
                    <a:lumMod val="75000"/>
                  </a:schemeClr>
                </a:solidFill>
                <a:latin typeface="Dosis" pitchFamily="2" charset="0"/>
              </a:rPr>
              <a:t>eu</a:t>
            </a:r>
            <a:r>
              <a:rPr lang="pt-BR" sz="9900" b="1" dirty="0">
                <a:solidFill>
                  <a:srgbClr val="106585"/>
                </a:solidFill>
                <a:latin typeface="Dosis" pitchFamily="2" charset="0"/>
              </a:rPr>
              <a:t>r</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1440711D-CED3-BD29-E56D-ED462149C226}"/>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eu » comme dans facteur.  Lisons ensemble: « eu »  « facteur ».</a:t>
            </a:r>
          </a:p>
        </p:txBody>
      </p:sp>
      <p:graphicFrame>
        <p:nvGraphicFramePr>
          <p:cNvPr id="9" name="Tableau 8">
            <a:extLst>
              <a:ext uri="{FF2B5EF4-FFF2-40B4-BE49-F238E27FC236}">
                <a16:creationId xmlns:a16="http://schemas.microsoft.com/office/drawing/2014/main" id="{4F99155C-2624-462D-1235-8BBEF2ED32CD}"/>
              </a:ext>
            </a:extLst>
          </p:cNvPr>
          <p:cNvGraphicFramePr>
            <a:graphicFrameLocks noGrp="1"/>
          </p:cNvGraphicFramePr>
          <p:nvPr>
            <p:custDataLst>
              <p:tags r:id="rId13"/>
            </p:custDataLst>
            <p:extLst>
              <p:ext uri="{D42A27DB-BD31-4B8C-83A1-F6EECF244321}">
                <p14:modId xmlns:p14="http://schemas.microsoft.com/office/powerpoint/2010/main" val="3566413809"/>
              </p:ext>
            </p:ext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6D1AE9E9-C1E4-FA31-F6CE-3A81189DCB52}"/>
              </a:ext>
            </a:extLst>
          </p:cNvPr>
          <p:cNvPicPr>
            <a:picLocks noChangeAspect="1"/>
          </p:cNvPicPr>
          <p:nvPr/>
        </p:nvPicPr>
        <p:blipFill>
          <a:blip r:embed="rId17"/>
          <a:stretch>
            <a:fillRect/>
          </a:stretch>
        </p:blipFill>
        <p:spPr>
          <a:xfrm>
            <a:off x="6827141" y="3494274"/>
            <a:ext cx="1607222" cy="2158407"/>
          </a:xfrm>
          <a:prstGeom prst="roundRect">
            <a:avLst>
              <a:gd name="adj" fmla="val 34754"/>
            </a:avLst>
          </a:prstGeom>
        </p:spPr>
      </p:pic>
    </p:spTree>
    <p:extLst>
      <p:ext uri="{BB962C8B-B14F-4D97-AF65-F5344CB8AC3E}">
        <p14:creationId xmlns:p14="http://schemas.microsoft.com/office/powerpoint/2010/main" val="2778968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84DB-06AD-D0E2-8538-3F09DE4C46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27F43D-2AAC-3924-3C8D-F1B03F83B31D}"/>
              </a:ext>
            </a:extLst>
          </p:cNvPr>
          <p:cNvSpPr/>
          <p:nvPr>
            <p:custDataLst>
              <p:tags r:id="rId1"/>
            </p:custDataLst>
          </p:nvPr>
        </p:nvSpPr>
        <p:spPr>
          <a:xfrm>
            <a:off x="0" y="-5524"/>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2"/>
            <a:stretch>
              <a:fillRect t="-5555" b="-5555"/>
            </a:stretch>
          </a:blipFill>
        </p:spPr>
        <p:txBody>
          <a:bodyPr/>
          <a:lstStyle/>
          <a:p>
            <a:pPr algn="just" defTabSz="457246">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B314923F-69FD-5D4C-611C-138FFCB9BA7A}"/>
              </a:ext>
            </a:extLst>
          </p:cNvPr>
          <p:cNvGrpSpPr/>
          <p:nvPr>
            <p:custDataLst>
              <p:tags r:id="rId2"/>
            </p:custDataLst>
          </p:nvPr>
        </p:nvGrpSpPr>
        <p:grpSpPr>
          <a:xfrm>
            <a:off x="254000" y="736600"/>
            <a:ext cx="8636000" cy="5596244"/>
            <a:chOff x="0" y="0"/>
            <a:chExt cx="3895412" cy="2555175"/>
          </a:xfrm>
        </p:grpSpPr>
        <p:sp>
          <p:nvSpPr>
            <p:cNvPr id="4" name="Freeform 4">
              <a:extLst>
                <a:ext uri="{FF2B5EF4-FFF2-40B4-BE49-F238E27FC236}">
                  <a16:creationId xmlns:a16="http://schemas.microsoft.com/office/drawing/2014/main" id="{E5EB3374-A76C-2A54-6038-72818B2CDB51}"/>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defTabSz="457246">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1758D412-727A-87EE-D7AD-DF9242B11ED6}"/>
                </a:ext>
              </a:extLst>
            </p:cNvPr>
            <p:cNvSpPr txBox="1"/>
            <p:nvPr/>
          </p:nvSpPr>
          <p:spPr>
            <a:xfrm>
              <a:off x="0" y="-47625"/>
              <a:ext cx="812800" cy="860425"/>
            </a:xfrm>
            <a:prstGeom prst="rect">
              <a:avLst/>
            </a:prstGeom>
          </p:spPr>
          <p:txBody>
            <a:bodyPr lIns="25400" tIns="25400" rIns="25400" bIns="25400" rtlCol="0" anchor="ctr"/>
            <a:lstStyle/>
            <a:p>
              <a:pPr algn="just" defTabSz="457246">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AFDA5764-B6A4-60C6-DCDA-6856AC1D5FD1}"/>
              </a:ext>
            </a:extLst>
          </p:cNvPr>
          <p:cNvSpPr/>
          <p:nvPr>
            <p:custDataLst>
              <p:tags r:id="rId3"/>
            </p:custDataLst>
          </p:nvPr>
        </p:nvSpPr>
        <p:spPr>
          <a:xfrm>
            <a:off x="396419" y="294200"/>
            <a:ext cx="619583"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algn="just" defTabSz="457246">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1EA470B7-E062-15E0-33DE-CF45AE1EF649}"/>
              </a:ext>
            </a:extLst>
          </p:cNvPr>
          <p:cNvSpPr txBox="1"/>
          <p:nvPr>
            <p:custDataLst>
              <p:tags r:id="rId4"/>
            </p:custDataLst>
          </p:nvPr>
        </p:nvSpPr>
        <p:spPr>
          <a:xfrm>
            <a:off x="2266040" y="1243628"/>
            <a:ext cx="4847974" cy="330860"/>
          </a:xfrm>
          <a:prstGeom prst="rect">
            <a:avLst/>
          </a:prstGeom>
        </p:spPr>
        <p:txBody>
          <a:bodyPr wrap="square" lIns="0" tIns="0" rIns="0" bIns="0" rtlCol="0" anchor="t">
            <a:spAutoFit/>
          </a:bodyPr>
          <a:lstStyle/>
          <a:p>
            <a:pPr algn="just" defTabSz="457246">
              <a:lnSpc>
                <a:spcPts val="2799"/>
              </a:lnSpc>
              <a:defRPr/>
            </a:pPr>
            <a:r>
              <a:rPr lang="fr-FR" sz="2133" b="1" dirty="0">
                <a:solidFill>
                  <a:srgbClr val="106585"/>
                </a:solidFill>
                <a:latin typeface="Dosis" pitchFamily="2" charset="0"/>
              </a:rPr>
              <a:t>Pictogrammes pour la gestion de la séance.  </a:t>
            </a:r>
          </a:p>
        </p:txBody>
      </p:sp>
      <p:sp>
        <p:nvSpPr>
          <p:cNvPr id="14" name="ZoneTexte 13">
            <a:extLst>
              <a:ext uri="{FF2B5EF4-FFF2-40B4-BE49-F238E27FC236}">
                <a16:creationId xmlns:a16="http://schemas.microsoft.com/office/drawing/2014/main" id="{F9A451E6-42B1-DFF1-7AE4-A7F2056EC01F}"/>
              </a:ext>
            </a:extLst>
          </p:cNvPr>
          <p:cNvSpPr txBox="1"/>
          <p:nvPr>
            <p:custDataLst>
              <p:tags r:id="rId5"/>
            </p:custDataLst>
          </p:nvPr>
        </p:nvSpPr>
        <p:spPr>
          <a:xfrm>
            <a:off x="240406" y="3242768"/>
            <a:ext cx="2531264"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Modelage. </a:t>
            </a:r>
          </a:p>
          <a:p>
            <a:pPr algn="ctr" defTabSz="609660">
              <a:defRPr/>
            </a:pPr>
            <a:r>
              <a:rPr lang="fr-FR" dirty="0">
                <a:solidFill>
                  <a:srgbClr val="1F497D">
                    <a:lumMod val="50000"/>
                  </a:srgbClr>
                </a:solidFill>
                <a:latin typeface="Dosis" pitchFamily="2" charset="0"/>
              </a:rPr>
              <a:t>Les élèves écoutent. </a:t>
            </a:r>
          </a:p>
        </p:txBody>
      </p:sp>
      <p:pic>
        <p:nvPicPr>
          <p:cNvPr id="8" name="Image 7">
            <a:extLst>
              <a:ext uri="{FF2B5EF4-FFF2-40B4-BE49-F238E27FC236}">
                <a16:creationId xmlns:a16="http://schemas.microsoft.com/office/drawing/2014/main" id="{4EE9A24F-D8C5-7E23-497C-A5D00EB35DFD}"/>
              </a:ext>
            </a:extLst>
          </p:cNvPr>
          <p:cNvPicPr>
            <a:picLocks noChangeAspect="1"/>
          </p:cNvPicPr>
          <p:nvPr>
            <p:custDataLst>
              <p:tags r:id="rId6"/>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747" y="2041913"/>
            <a:ext cx="1090687" cy="1087867"/>
          </a:xfrm>
          <a:prstGeom prst="rect">
            <a:avLst/>
          </a:prstGeom>
        </p:spPr>
      </p:pic>
      <p:pic>
        <p:nvPicPr>
          <p:cNvPr id="16" name="Image 15">
            <a:extLst>
              <a:ext uri="{FF2B5EF4-FFF2-40B4-BE49-F238E27FC236}">
                <a16:creationId xmlns:a16="http://schemas.microsoft.com/office/drawing/2014/main" id="{FB73E3A4-703C-71EA-8A0D-2E42F69B21D4}"/>
              </a:ext>
            </a:extLst>
          </p:cNvPr>
          <p:cNvPicPr>
            <a:picLocks noChangeAspect="1"/>
          </p:cNvPicPr>
          <p:nvPr>
            <p:custDataLst>
              <p:tags r:id="rId7"/>
            </p:custDataLst>
          </p:nvPr>
        </p:nvPicPr>
        <p:blipFill>
          <a:blip r:embed="rId26">
            <a:clrChange>
              <a:clrFrom>
                <a:srgbClr val="FFFFFF"/>
              </a:clrFrom>
              <a:clrTo>
                <a:srgbClr val="FFFFFF">
                  <a:alpha val="0"/>
                </a:srgbClr>
              </a:clrTo>
            </a:clrChange>
          </a:blip>
          <a:stretch>
            <a:fillRect/>
          </a:stretch>
        </p:blipFill>
        <p:spPr>
          <a:xfrm>
            <a:off x="5026705" y="2043942"/>
            <a:ext cx="1165014" cy="977994"/>
          </a:xfrm>
          <a:prstGeom prst="rect">
            <a:avLst/>
          </a:prstGeom>
        </p:spPr>
      </p:pic>
      <p:sp>
        <p:nvSpPr>
          <p:cNvPr id="22" name="ZoneTexte 21">
            <a:extLst>
              <a:ext uri="{FF2B5EF4-FFF2-40B4-BE49-F238E27FC236}">
                <a16:creationId xmlns:a16="http://schemas.microsoft.com/office/drawing/2014/main" id="{97A78D7E-4EA3-8F6B-EB49-9380B2CCBAAD}"/>
              </a:ext>
            </a:extLst>
          </p:cNvPr>
          <p:cNvSpPr txBox="1"/>
          <p:nvPr>
            <p:custDataLst>
              <p:tags r:id="rId8"/>
            </p:custDataLst>
          </p:nvPr>
        </p:nvSpPr>
        <p:spPr>
          <a:xfrm>
            <a:off x="4349084" y="3259065"/>
            <a:ext cx="2872379"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Répétition chorale.</a:t>
            </a:r>
          </a:p>
          <a:p>
            <a:pPr algn="ctr" defTabSz="609660">
              <a:defRPr/>
            </a:pPr>
            <a:r>
              <a:rPr lang="fr-FR" dirty="0">
                <a:solidFill>
                  <a:srgbClr val="1F497D">
                    <a:lumMod val="50000"/>
                  </a:srgbClr>
                </a:solidFill>
                <a:latin typeface="Dosis" pitchFamily="2" charset="0"/>
              </a:rPr>
              <a:t>Toute la classe </a:t>
            </a:r>
          </a:p>
          <a:p>
            <a:pPr algn="ctr" defTabSz="609660">
              <a:defRPr/>
            </a:pPr>
            <a:r>
              <a:rPr lang="fr-FR" dirty="0">
                <a:solidFill>
                  <a:srgbClr val="1F497D">
                    <a:lumMod val="50000"/>
                  </a:srgbClr>
                </a:solidFill>
                <a:latin typeface="Dosis" pitchFamily="2" charset="0"/>
              </a:rPr>
              <a:t>répète. </a:t>
            </a:r>
          </a:p>
        </p:txBody>
      </p:sp>
      <p:pic>
        <p:nvPicPr>
          <p:cNvPr id="24" name="Image 23">
            <a:extLst>
              <a:ext uri="{FF2B5EF4-FFF2-40B4-BE49-F238E27FC236}">
                <a16:creationId xmlns:a16="http://schemas.microsoft.com/office/drawing/2014/main" id="{ACD71421-7E63-0887-15F3-9B3C58CC5617}"/>
              </a:ext>
            </a:extLst>
          </p:cNvPr>
          <p:cNvPicPr>
            <a:picLocks noChangeAspect="1"/>
          </p:cNvPicPr>
          <p:nvPr>
            <p:custDataLst>
              <p:tags r:id="rId9"/>
            </p:custDataLst>
          </p:nvPr>
        </p:nvPicPr>
        <p:blipFill>
          <a:blip r:embed="rId27"/>
          <a:stretch>
            <a:fillRect/>
          </a:stretch>
        </p:blipFill>
        <p:spPr>
          <a:xfrm>
            <a:off x="942747" y="4228917"/>
            <a:ext cx="1232811" cy="761784"/>
          </a:xfrm>
          <a:prstGeom prst="roundRect">
            <a:avLst>
              <a:gd name="adj" fmla="val 31362"/>
            </a:avLst>
          </a:prstGeom>
        </p:spPr>
      </p:pic>
      <p:sp>
        <p:nvSpPr>
          <p:cNvPr id="26" name="ZoneTexte 25">
            <a:extLst>
              <a:ext uri="{FF2B5EF4-FFF2-40B4-BE49-F238E27FC236}">
                <a16:creationId xmlns:a16="http://schemas.microsoft.com/office/drawing/2014/main" id="{519DECAF-6F46-F2D9-3C43-0C5075904C4D}"/>
              </a:ext>
            </a:extLst>
          </p:cNvPr>
          <p:cNvSpPr txBox="1"/>
          <p:nvPr>
            <p:custDataLst>
              <p:tags r:id="rId10"/>
            </p:custDataLst>
          </p:nvPr>
        </p:nvSpPr>
        <p:spPr>
          <a:xfrm>
            <a:off x="254001" y="5117274"/>
            <a:ext cx="2610301"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Passage au tableau. </a:t>
            </a:r>
          </a:p>
          <a:p>
            <a:pPr algn="ctr" defTabSz="609660">
              <a:defRPr/>
            </a:pPr>
            <a:r>
              <a:rPr lang="fr-FR" dirty="0">
                <a:solidFill>
                  <a:srgbClr val="1F497D">
                    <a:lumMod val="50000"/>
                  </a:srgbClr>
                </a:solidFill>
                <a:latin typeface="Dosis" pitchFamily="2" charset="0"/>
              </a:rPr>
              <a:t>Un élève réalise la tâche. </a:t>
            </a:r>
          </a:p>
        </p:txBody>
      </p:sp>
      <p:pic>
        <p:nvPicPr>
          <p:cNvPr id="18" name="Image 17" descr="Une image contenant dessin humoristique, dessin, illustration, croquis&#10;&#10;Description générée automatiquement">
            <a:extLst>
              <a:ext uri="{FF2B5EF4-FFF2-40B4-BE49-F238E27FC236}">
                <a16:creationId xmlns:a16="http://schemas.microsoft.com/office/drawing/2014/main" id="{DA3012CF-2363-2ED8-3431-EDCB4ED9ADCA}"/>
              </a:ext>
            </a:extLst>
          </p:cNvPr>
          <p:cNvPicPr>
            <a:picLocks noChangeAspect="1"/>
          </p:cNvPicPr>
          <p:nvPr>
            <p:custDataLst>
              <p:tags r:id="rId11"/>
            </p:custDataLst>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416801" y="1942071"/>
            <a:ext cx="833509" cy="1008516"/>
          </a:xfrm>
          <a:prstGeom prst="rect">
            <a:avLst/>
          </a:prstGeom>
        </p:spPr>
      </p:pic>
      <p:sp>
        <p:nvSpPr>
          <p:cNvPr id="19" name="ZoneTexte 18">
            <a:extLst>
              <a:ext uri="{FF2B5EF4-FFF2-40B4-BE49-F238E27FC236}">
                <a16:creationId xmlns:a16="http://schemas.microsoft.com/office/drawing/2014/main" id="{E9A6834E-AFB5-023D-9381-B94F5B6F48A0}"/>
              </a:ext>
            </a:extLst>
          </p:cNvPr>
          <p:cNvSpPr txBox="1"/>
          <p:nvPr>
            <p:custDataLst>
              <p:tags r:id="rId12"/>
            </p:custDataLst>
          </p:nvPr>
        </p:nvSpPr>
        <p:spPr>
          <a:xfrm>
            <a:off x="6835325" y="3291861"/>
            <a:ext cx="1963551"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Observation. </a:t>
            </a:r>
          </a:p>
          <a:p>
            <a:pPr algn="ctr" defTabSz="609660">
              <a:defRPr/>
            </a:pPr>
            <a:r>
              <a:rPr lang="fr-FR" dirty="0">
                <a:solidFill>
                  <a:srgbClr val="1F497D">
                    <a:lumMod val="50000"/>
                  </a:srgbClr>
                </a:solidFill>
                <a:latin typeface="Dosis" pitchFamily="2" charset="0"/>
              </a:rPr>
              <a:t>Les élèves observent. </a:t>
            </a:r>
          </a:p>
        </p:txBody>
      </p:sp>
      <p:sp>
        <p:nvSpPr>
          <p:cNvPr id="10" name="ZoneTexte 9">
            <a:extLst>
              <a:ext uri="{FF2B5EF4-FFF2-40B4-BE49-F238E27FC236}">
                <a16:creationId xmlns:a16="http://schemas.microsoft.com/office/drawing/2014/main" id="{89F80DA0-725C-E201-E4A5-D20B2619236A}"/>
              </a:ext>
            </a:extLst>
          </p:cNvPr>
          <p:cNvSpPr txBox="1"/>
          <p:nvPr>
            <p:custDataLst>
              <p:tags r:id="rId13"/>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36" name="Image 35">
            <a:extLst>
              <a:ext uri="{FF2B5EF4-FFF2-40B4-BE49-F238E27FC236}">
                <a16:creationId xmlns:a16="http://schemas.microsoft.com/office/drawing/2014/main" id="{3373906F-17B7-FB48-2CDD-23D0DCF8F9DE}"/>
              </a:ext>
            </a:extLst>
          </p:cNvPr>
          <p:cNvPicPr>
            <a:picLocks noChangeAspect="1"/>
          </p:cNvPicPr>
          <p:nvPr>
            <p:custDataLst>
              <p:tags r:id="rId14"/>
            </p:custDataLst>
          </p:nvPr>
        </p:nvPicPr>
        <p:blipFill>
          <a:blip r:embed="rId29">
            <a:clrChange>
              <a:clrFrom>
                <a:srgbClr val="FFFFFF"/>
              </a:clrFrom>
              <a:clrTo>
                <a:srgbClr val="FFFFFF">
                  <a:alpha val="0"/>
                </a:srgbClr>
              </a:clrTo>
            </a:clrChange>
          </a:blip>
          <a:srcRect l="8300" t="15392" r="7546" b="7116"/>
          <a:stretch/>
        </p:blipFill>
        <p:spPr>
          <a:xfrm>
            <a:off x="2744094" y="1988661"/>
            <a:ext cx="1710838" cy="1141119"/>
          </a:xfrm>
          <a:prstGeom prst="rect">
            <a:avLst/>
          </a:prstGeom>
        </p:spPr>
      </p:pic>
      <p:sp>
        <p:nvSpPr>
          <p:cNvPr id="37" name="ZoneTexte 36">
            <a:extLst>
              <a:ext uri="{FF2B5EF4-FFF2-40B4-BE49-F238E27FC236}">
                <a16:creationId xmlns:a16="http://schemas.microsoft.com/office/drawing/2014/main" id="{828BF015-42CD-689A-2102-BF46B0B6FAEB}"/>
              </a:ext>
            </a:extLst>
          </p:cNvPr>
          <p:cNvSpPr txBox="1"/>
          <p:nvPr>
            <p:custDataLst>
              <p:tags r:id="rId15"/>
            </p:custDataLst>
          </p:nvPr>
        </p:nvSpPr>
        <p:spPr>
          <a:xfrm>
            <a:off x="2395231" y="3219196"/>
            <a:ext cx="2202690"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Questions directes.</a:t>
            </a:r>
          </a:p>
          <a:p>
            <a:pPr algn="ctr" defTabSz="609660">
              <a:defRPr/>
            </a:pPr>
            <a:r>
              <a:rPr lang="fr-FR" dirty="0">
                <a:solidFill>
                  <a:srgbClr val="1F497D">
                    <a:lumMod val="50000"/>
                  </a:srgbClr>
                </a:solidFill>
                <a:latin typeface="Dosis" pitchFamily="2" charset="0"/>
              </a:rPr>
              <a:t>L’enseignant( e) désigne des élèves.</a:t>
            </a:r>
          </a:p>
        </p:txBody>
      </p:sp>
      <p:pic>
        <p:nvPicPr>
          <p:cNvPr id="38" name="Image 37">
            <a:extLst>
              <a:ext uri="{FF2B5EF4-FFF2-40B4-BE49-F238E27FC236}">
                <a16:creationId xmlns:a16="http://schemas.microsoft.com/office/drawing/2014/main" id="{817FCBFA-9082-7AE6-1A11-0ED898D33CFB}"/>
              </a:ext>
            </a:extLst>
          </p:cNvPr>
          <p:cNvPicPr>
            <a:picLocks noChangeAspect="1"/>
          </p:cNvPicPr>
          <p:nvPr>
            <p:custDataLst>
              <p:tags r:id="rId16"/>
            </p:custDataLst>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5884" y="4152849"/>
            <a:ext cx="1231211" cy="856624"/>
          </a:xfrm>
          <a:prstGeom prst="rect">
            <a:avLst/>
          </a:prstGeom>
        </p:spPr>
      </p:pic>
      <p:sp>
        <p:nvSpPr>
          <p:cNvPr id="39" name="ZoneTexte 38">
            <a:extLst>
              <a:ext uri="{FF2B5EF4-FFF2-40B4-BE49-F238E27FC236}">
                <a16:creationId xmlns:a16="http://schemas.microsoft.com/office/drawing/2014/main" id="{8248D1AD-69F8-5725-BED2-74118C873867}"/>
              </a:ext>
            </a:extLst>
          </p:cNvPr>
          <p:cNvSpPr txBox="1"/>
          <p:nvPr>
            <p:custDataLst>
              <p:tags r:id="rId17"/>
            </p:custDataLst>
          </p:nvPr>
        </p:nvSpPr>
        <p:spPr>
          <a:xfrm>
            <a:off x="4832492" y="5072678"/>
            <a:ext cx="2151782"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Pratique autonome.</a:t>
            </a:r>
          </a:p>
          <a:p>
            <a:pPr algn="ctr" defTabSz="609660">
              <a:defRPr/>
            </a:pPr>
            <a:r>
              <a:rPr lang="fr-FR" dirty="0">
                <a:solidFill>
                  <a:srgbClr val="1F497D">
                    <a:lumMod val="50000"/>
                  </a:srgbClr>
                </a:solidFill>
                <a:latin typeface="Dosis" pitchFamily="2" charset="0"/>
              </a:rPr>
              <a:t>L’enseignant(e)  circule entre les rangs.  </a:t>
            </a:r>
          </a:p>
        </p:txBody>
      </p:sp>
      <p:pic>
        <p:nvPicPr>
          <p:cNvPr id="40" name="Picture 2">
            <a:extLst>
              <a:ext uri="{FF2B5EF4-FFF2-40B4-BE49-F238E27FC236}">
                <a16:creationId xmlns:a16="http://schemas.microsoft.com/office/drawing/2014/main" id="{2A1DC929-812B-C1B6-3A26-18606BA5DF4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273895" y="4133277"/>
            <a:ext cx="1277115" cy="856624"/>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8BEC9687-4E0F-55DE-0291-396C2F43F842}"/>
              </a:ext>
            </a:extLst>
          </p:cNvPr>
          <p:cNvSpPr txBox="1"/>
          <p:nvPr>
            <p:custDataLst>
              <p:tags r:id="rId18"/>
            </p:custDataLst>
          </p:nvPr>
        </p:nvSpPr>
        <p:spPr>
          <a:xfrm>
            <a:off x="6757877" y="5077983"/>
            <a:ext cx="2330467"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Devoir à la maison. </a:t>
            </a:r>
          </a:p>
          <a:p>
            <a:pPr algn="ctr" defTabSz="609660">
              <a:defRPr/>
            </a:pPr>
            <a:r>
              <a:rPr lang="fr-FR" dirty="0">
                <a:solidFill>
                  <a:srgbClr val="1F497D">
                    <a:lumMod val="50000"/>
                  </a:srgbClr>
                </a:solidFill>
                <a:latin typeface="Dosis" pitchFamily="2" charset="0"/>
              </a:rPr>
              <a:t>Les élèves recopient leurs devoirs</a:t>
            </a:r>
          </a:p>
        </p:txBody>
      </p:sp>
      <p:pic>
        <p:nvPicPr>
          <p:cNvPr id="42" name="Image 41" descr="Une image contenant dessin, dessin humoristique, croquis, Dessin d’enfant&#10;&#10;Description générée automatiquement">
            <a:extLst>
              <a:ext uri="{FF2B5EF4-FFF2-40B4-BE49-F238E27FC236}">
                <a16:creationId xmlns:a16="http://schemas.microsoft.com/office/drawing/2014/main" id="{92F312A5-1E39-FDA9-C905-614AF36F3C16}"/>
              </a:ext>
            </a:extLst>
          </p:cNvPr>
          <p:cNvPicPr>
            <a:picLocks noChangeAspect="1"/>
          </p:cNvPicPr>
          <p:nvPr>
            <p:custDataLst>
              <p:tags r:id="rId19"/>
            </p:custDataLst>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8377" y="4234369"/>
            <a:ext cx="1370707" cy="856623"/>
          </a:xfrm>
          <a:prstGeom prst="rect">
            <a:avLst/>
          </a:prstGeom>
        </p:spPr>
      </p:pic>
      <p:sp>
        <p:nvSpPr>
          <p:cNvPr id="43" name="ZoneTexte 42">
            <a:extLst>
              <a:ext uri="{FF2B5EF4-FFF2-40B4-BE49-F238E27FC236}">
                <a16:creationId xmlns:a16="http://schemas.microsoft.com/office/drawing/2014/main" id="{BFDCBA59-1924-ACC0-4FBD-38DC2896EB01}"/>
              </a:ext>
            </a:extLst>
          </p:cNvPr>
          <p:cNvSpPr txBox="1"/>
          <p:nvPr>
            <p:custDataLst>
              <p:tags r:id="rId20"/>
            </p:custDataLst>
          </p:nvPr>
        </p:nvSpPr>
        <p:spPr>
          <a:xfrm>
            <a:off x="2696169" y="5090991"/>
            <a:ext cx="2009325"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Travail en binôme.</a:t>
            </a:r>
          </a:p>
          <a:p>
            <a:pPr algn="ctr" defTabSz="609660">
              <a:defRPr/>
            </a:pPr>
            <a:r>
              <a:rPr lang="fr-FR" dirty="0">
                <a:solidFill>
                  <a:srgbClr val="1F497D">
                    <a:lumMod val="50000"/>
                  </a:srgbClr>
                </a:solidFill>
                <a:latin typeface="Dosis" pitchFamily="2" charset="0"/>
              </a:rPr>
              <a:t>Les élèves travaillent à deux .  </a:t>
            </a:r>
          </a:p>
        </p:txBody>
      </p:sp>
    </p:spTree>
    <p:extLst>
      <p:ext uri="{BB962C8B-B14F-4D97-AF65-F5344CB8AC3E}">
        <p14:creationId xmlns:p14="http://schemas.microsoft.com/office/powerpoint/2010/main" val="263529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79E0B-4BCE-FD95-85D7-DA6CD60159C1}"/>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C10D9B21-5928-86FC-6EB6-FA97BF821A3D}"/>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DCE93A90-D3EB-DAC8-454F-14A5BAA1017C}"/>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615350B-7ABF-9BCC-DA00-0C0F4E354EB6}"/>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A42D845-ADD9-D972-7815-2E24C34704E6}"/>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2AACA5FF-DF1D-DA10-BA86-CE554D03298B}"/>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DF2CFEF3-9562-4F99-490F-69A82EB41780}"/>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4ECC3171-F95B-64C2-DAD7-ABEC66E7CAC2}"/>
              </a:ext>
            </a:extLst>
          </p:cNvPr>
          <p:cNvSpPr txBox="1"/>
          <p:nvPr>
            <p:custDataLst>
              <p:tags r:id="rId4"/>
            </p:custDataLst>
          </p:nvPr>
        </p:nvSpPr>
        <p:spPr>
          <a:xfrm>
            <a:off x="914400" y="381001"/>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i »  devant « eu »  on lit « </a:t>
            </a:r>
            <a:r>
              <a:rPr lang="fr-FR" sz="1600" b="1" dirty="0" err="1">
                <a:solidFill>
                  <a:prstClr val="white">
                    <a:lumMod val="65000"/>
                  </a:prstClr>
                </a:solidFill>
                <a:latin typeface="Calibri"/>
              </a:rPr>
              <a:t>ieu</a:t>
            </a:r>
            <a:r>
              <a:rPr lang="fr-FR" sz="1600" b="1" dirty="0">
                <a:solidFill>
                  <a:prstClr val="white">
                    <a:lumMod val="65000"/>
                  </a:prstClr>
                </a:solidFill>
                <a:latin typeface="Calibri"/>
              </a:rPr>
              <a:t> » </a:t>
            </a:r>
          </a:p>
          <a:p>
            <a:pPr defTabSz="609630">
              <a:spcAft>
                <a:spcPts val="400"/>
              </a:spcAft>
              <a:defRPr/>
            </a:pPr>
            <a:r>
              <a:rPr lang="fr-FR" sz="1600" b="1" dirty="0">
                <a:solidFill>
                  <a:prstClr val="white">
                    <a:lumMod val="65000"/>
                  </a:prstClr>
                </a:solidFill>
                <a:latin typeface="Calibri"/>
              </a:rPr>
              <a:t>Le son « </a:t>
            </a:r>
            <a:r>
              <a:rPr lang="fr-FR" sz="1600" b="1" dirty="0" err="1">
                <a:solidFill>
                  <a:prstClr val="white">
                    <a:lumMod val="65000"/>
                  </a:prstClr>
                </a:solidFill>
                <a:latin typeface="Calibri"/>
              </a:rPr>
              <a:t>ieu</a:t>
            </a:r>
            <a:r>
              <a:rPr lang="fr-FR" sz="1600" b="1" dirty="0">
                <a:solidFill>
                  <a:prstClr val="white">
                    <a:lumMod val="65000"/>
                  </a:prstClr>
                </a:solidFill>
                <a:latin typeface="Calibri"/>
              </a:rPr>
              <a:t> » s’écrit avec 3 lettres : i, e et u </a:t>
            </a:r>
          </a:p>
        </p:txBody>
      </p:sp>
      <p:sp>
        <p:nvSpPr>
          <p:cNvPr id="4" name="Rectangle 3">
            <a:extLst>
              <a:ext uri="{FF2B5EF4-FFF2-40B4-BE49-F238E27FC236}">
                <a16:creationId xmlns:a16="http://schemas.microsoft.com/office/drawing/2014/main" id="{7A151BB9-A5E5-455B-894A-5634783B2924}"/>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ieu</a:t>
            </a:r>
            <a:r>
              <a:rPr lang="pt-BR" sz="88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C07302C3-596D-8A64-DF04-3DB001E73C2B}"/>
              </a:ext>
            </a:extLst>
          </p:cNvPr>
          <p:cNvSpPr txBox="1"/>
          <p:nvPr>
            <p:custDataLst>
              <p:tags r:id="rId6"/>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 </a:t>
            </a:r>
            <a:endParaRPr lang="fr-FR" i="1" dirty="0">
              <a:solidFill>
                <a:prstClr val="white">
                  <a:lumMod val="65000"/>
                </a:prstClr>
              </a:solidFill>
              <a:latin typeface="Calibri"/>
            </a:endParaRPr>
          </a:p>
        </p:txBody>
      </p:sp>
      <p:graphicFrame>
        <p:nvGraphicFramePr>
          <p:cNvPr id="3" name="Tableau 2">
            <a:extLst>
              <a:ext uri="{FF2B5EF4-FFF2-40B4-BE49-F238E27FC236}">
                <a16:creationId xmlns:a16="http://schemas.microsoft.com/office/drawing/2014/main" id="{3F703428-A957-5134-70A3-B173B8AB50D1}"/>
              </a:ext>
            </a:extLst>
          </p:cNvPr>
          <p:cNvGraphicFramePr>
            <a:graphicFrameLocks noGrp="1"/>
          </p:cNvGraphicFramePr>
          <p:nvPr>
            <p:custDataLst>
              <p:tags r:id="rId7"/>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893901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6EF86-9AA6-BC60-B728-5BF258348E8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0DD3E4D-904F-7E57-EC24-58E951C5C29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DBACD9F7-035F-575C-679F-58941F64AEEA}"/>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CC62366F-F403-79E1-06D5-D8442204E3DA}"/>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EC21B959-337D-EE03-356F-3BAEB8508F2D}"/>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8B1C431-B568-D1C1-3644-99A8075BCAFE}"/>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B375E0B-0572-CBA7-AC56-ADFA66F5080F}"/>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3549BCA-998F-67F1-108A-959709E3F59E}"/>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68BB972-9D53-A4C3-4DF5-8D9BC13E7D79}"/>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684776FE-670C-F617-BA9A-75636C5B576C}"/>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0CF622-536B-57DB-A5F0-8B2EA7C9B9A6}"/>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9B020AD-0645-740B-C800-2CA088100D4C}"/>
              </a:ext>
            </a:extLst>
          </p:cNvPr>
          <p:cNvSpPr/>
          <p:nvPr>
            <p:custDataLst>
              <p:tags r:id="rId11"/>
            </p:custDataLst>
          </p:nvPr>
        </p:nvSpPr>
        <p:spPr>
          <a:xfrm>
            <a:off x="501905" y="1113128"/>
            <a:ext cx="6071416"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ieu</a:t>
            </a:r>
            <a:r>
              <a:rPr lang="pt-BR" sz="9900" b="1" dirty="0">
                <a:solidFill>
                  <a:srgbClr val="106585"/>
                </a:solidFill>
                <a:latin typeface="Dosis" pitchFamily="2" charset="0"/>
              </a:rPr>
              <a:t> </a:t>
            </a:r>
          </a:p>
          <a:p>
            <a:pPr algn="ctr" defTabSz="457223"/>
            <a:r>
              <a:rPr lang="pt-BR" sz="9900" b="1" dirty="0">
                <a:solidFill>
                  <a:srgbClr val="106585"/>
                </a:solidFill>
                <a:latin typeface="Dosis" pitchFamily="2" charset="0"/>
              </a:rPr>
              <a:t>v</a:t>
            </a:r>
            <a:r>
              <a:rPr lang="pt-BR" sz="9900" b="1" dirty="0">
                <a:solidFill>
                  <a:schemeClr val="accent6">
                    <a:lumMod val="75000"/>
                  </a:schemeClr>
                </a:solidFill>
                <a:latin typeface="Dosis" pitchFamily="2" charset="0"/>
              </a:rPr>
              <a:t>ieu</a:t>
            </a:r>
            <a:r>
              <a:rPr lang="pt-BR" sz="9900" b="1" dirty="0">
                <a:solidFill>
                  <a:srgbClr val="106585"/>
                </a:solidFill>
                <a:latin typeface="Dosis" pitchFamily="2" charset="0"/>
              </a:rPr>
              <a:t>x</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A49F0129-9A4E-6BF9-4EEB-9B5F1C5EC7F7}"/>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ieu</a:t>
            </a:r>
            <a:r>
              <a:rPr lang="fr-FR" sz="1600" b="1" dirty="0">
                <a:solidFill>
                  <a:prstClr val="white">
                    <a:lumMod val="65000"/>
                  </a:prstClr>
                </a:solidFill>
                <a:latin typeface="+mj-lt"/>
              </a:rPr>
              <a:t> » comme dans vieux.  Lisons ensemble: « </a:t>
            </a:r>
            <a:r>
              <a:rPr lang="fr-FR" sz="1600" b="1" dirty="0" err="1">
                <a:solidFill>
                  <a:prstClr val="white">
                    <a:lumMod val="65000"/>
                  </a:prstClr>
                </a:solidFill>
                <a:latin typeface="+mj-lt"/>
              </a:rPr>
              <a:t>ieu</a:t>
            </a:r>
            <a:r>
              <a:rPr lang="fr-FR" sz="1600" b="1" dirty="0">
                <a:solidFill>
                  <a:prstClr val="white">
                    <a:lumMod val="65000"/>
                  </a:prstClr>
                </a:solidFill>
                <a:latin typeface="+mj-lt"/>
              </a:rPr>
              <a:t> » « vieux ».</a:t>
            </a:r>
          </a:p>
        </p:txBody>
      </p:sp>
      <p:pic>
        <p:nvPicPr>
          <p:cNvPr id="4" name="Image 3">
            <a:extLst>
              <a:ext uri="{FF2B5EF4-FFF2-40B4-BE49-F238E27FC236}">
                <a16:creationId xmlns:a16="http://schemas.microsoft.com/office/drawing/2014/main" id="{B798F922-7080-2FBE-86DB-82B740D0002A}"/>
              </a:ext>
            </a:extLst>
          </p:cNvPr>
          <p:cNvPicPr>
            <a:picLocks noChangeAspect="1"/>
          </p:cNvPicPr>
          <p:nvPr/>
        </p:nvPicPr>
        <p:blipFill>
          <a:blip r:embed="rId17"/>
          <a:stretch>
            <a:fillRect/>
          </a:stretch>
        </p:blipFill>
        <p:spPr>
          <a:xfrm>
            <a:off x="6492762" y="2389763"/>
            <a:ext cx="1805136" cy="2249545"/>
          </a:xfrm>
          <a:prstGeom prst="rect">
            <a:avLst/>
          </a:prstGeom>
        </p:spPr>
      </p:pic>
      <p:graphicFrame>
        <p:nvGraphicFramePr>
          <p:cNvPr id="9" name="Tableau 8">
            <a:extLst>
              <a:ext uri="{FF2B5EF4-FFF2-40B4-BE49-F238E27FC236}">
                <a16:creationId xmlns:a16="http://schemas.microsoft.com/office/drawing/2014/main" id="{E82AC074-9954-7A3D-3D39-9C43F9C87F66}"/>
              </a:ext>
            </a:extLst>
          </p:cNvPr>
          <p:cNvGraphicFramePr>
            <a:graphicFrameLocks noGrp="1"/>
          </p:cNvGraphicFramePr>
          <p:nvPr>
            <p:custDataLst>
              <p:tags r:id="rId13"/>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85870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CA01-33FF-7B11-5EA5-8365D6B86D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14FB880-3603-FF0C-923A-DE4B6B02D80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55F2904B-63C1-7843-5C26-E29D58C729FD}"/>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3A707183-C840-001E-0991-D355EED00758}"/>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A0D68B9E-F2EE-3C02-4138-C66625F8B6D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4876EB1-DD09-863A-1F91-8F8497D2C2D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3A41235-091B-ED9F-007C-8A148818A77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5B58918-C335-403C-FB84-EBA07F4D1CFF}"/>
              </a:ext>
            </a:extLst>
          </p:cNvPr>
          <p:cNvSpPr/>
          <p:nvPr>
            <p:custDataLst>
              <p:tags r:id="rId7"/>
            </p:custDataLst>
          </p:nvPr>
        </p:nvSpPr>
        <p:spPr>
          <a:xfrm>
            <a:off x="200952" y="251160"/>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1DFBC53-4865-1118-070A-C1D519B04B53}"/>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3F5D408-0256-CD40-DAED-36EE0A417AA3}"/>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03F40D16-0B00-A3FA-BF65-EDF6D55A4386}"/>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les graphèmes et les mots ensemble. </a:t>
            </a:r>
          </a:p>
        </p:txBody>
      </p:sp>
      <p:graphicFrame>
        <p:nvGraphicFramePr>
          <p:cNvPr id="9" name="Tableau 8">
            <a:extLst>
              <a:ext uri="{FF2B5EF4-FFF2-40B4-BE49-F238E27FC236}">
                <a16:creationId xmlns:a16="http://schemas.microsoft.com/office/drawing/2014/main" id="{C92D49E1-F656-77A8-5582-A4CB82EF07BD}"/>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ECB50567-D1A0-5A0E-4D21-34A1FD4899F4}"/>
              </a:ext>
            </a:extLst>
          </p:cNvPr>
          <p:cNvSpPr/>
          <p:nvPr>
            <p:custDataLst>
              <p:tags r:id="rId12"/>
            </p:custDataLst>
          </p:nvPr>
        </p:nvSpPr>
        <p:spPr>
          <a:xfrm>
            <a:off x="1534644" y="2672713"/>
            <a:ext cx="6980590" cy="1754326"/>
          </a:xfrm>
          <a:prstGeom prst="rect">
            <a:avLst/>
          </a:prstGeom>
        </p:spPr>
        <p:txBody>
          <a:bodyPr wrap="square">
            <a:spAutoFit/>
          </a:bodyPr>
          <a:lstStyle/>
          <a:p>
            <a:pPr defTabSz="457223"/>
            <a:r>
              <a:rPr lang="pt-BR" sz="5400" b="1" dirty="0">
                <a:solidFill>
                  <a:srgbClr val="E46C0A"/>
                </a:solidFill>
                <a:latin typeface="Dosis" pitchFamily="2" charset="0"/>
              </a:rPr>
              <a:t>eu       </a:t>
            </a:r>
            <a:r>
              <a:rPr lang="pt-BR" sz="5400" b="1" dirty="0">
                <a:solidFill>
                  <a:srgbClr val="106585"/>
                </a:solidFill>
                <a:latin typeface="Dosis" pitchFamily="2" charset="0"/>
              </a:rPr>
              <a:t>fact</a:t>
            </a:r>
            <a:r>
              <a:rPr lang="pt-BR" sz="5400" b="1" dirty="0">
                <a:solidFill>
                  <a:srgbClr val="E46C0A"/>
                </a:solidFill>
                <a:latin typeface="Dosis" pitchFamily="2" charset="0"/>
              </a:rPr>
              <a:t>eu</a:t>
            </a:r>
            <a:r>
              <a:rPr lang="pt-BR" sz="5400" b="1" dirty="0">
                <a:solidFill>
                  <a:srgbClr val="106585"/>
                </a:solidFill>
                <a:latin typeface="Dosis" pitchFamily="2" charset="0"/>
              </a:rPr>
              <a:t>r</a:t>
            </a:r>
          </a:p>
          <a:p>
            <a:pPr defTabSz="457223"/>
            <a:r>
              <a:rPr lang="pt-BR" sz="5400" b="1" dirty="0">
                <a:solidFill>
                  <a:srgbClr val="E46C0A"/>
                </a:solidFill>
                <a:latin typeface="Dosis" pitchFamily="2" charset="0"/>
              </a:rPr>
              <a:t>ieu      </a:t>
            </a:r>
            <a:r>
              <a:rPr lang="pt-BR" sz="5400" b="1" dirty="0">
                <a:solidFill>
                  <a:srgbClr val="106585"/>
                </a:solidFill>
                <a:latin typeface="Dosis" pitchFamily="2" charset="0"/>
              </a:rPr>
              <a:t>v</a:t>
            </a:r>
            <a:r>
              <a:rPr lang="pt-BR" sz="5400" b="1" dirty="0">
                <a:solidFill>
                  <a:srgbClr val="E46C0A"/>
                </a:solidFill>
                <a:latin typeface="Dosis" pitchFamily="2" charset="0"/>
              </a:rPr>
              <a:t>ieu</a:t>
            </a:r>
            <a:r>
              <a:rPr lang="pt-BR" sz="5400" b="1" dirty="0">
                <a:solidFill>
                  <a:srgbClr val="106585"/>
                </a:solidFill>
                <a:latin typeface="Dosis" pitchFamily="2" charset="0"/>
              </a:rPr>
              <a:t>x</a:t>
            </a:r>
          </a:p>
        </p:txBody>
      </p:sp>
      <p:sp>
        <p:nvSpPr>
          <p:cNvPr id="2" name="Flèche : droite 1">
            <a:extLst>
              <a:ext uri="{FF2B5EF4-FFF2-40B4-BE49-F238E27FC236}">
                <a16:creationId xmlns:a16="http://schemas.microsoft.com/office/drawing/2014/main" id="{7AD4D999-F4E0-A86E-10E6-EEE1E1996E51}"/>
              </a:ext>
            </a:extLst>
          </p:cNvPr>
          <p:cNvSpPr/>
          <p:nvPr/>
        </p:nvSpPr>
        <p:spPr>
          <a:xfrm>
            <a:off x="2638746" y="3164884"/>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Flèche : droite 4">
            <a:extLst>
              <a:ext uri="{FF2B5EF4-FFF2-40B4-BE49-F238E27FC236}">
                <a16:creationId xmlns:a16="http://schemas.microsoft.com/office/drawing/2014/main" id="{1E732A0E-4DDA-3D0A-8584-B296C80D4CF1}"/>
              </a:ext>
            </a:extLst>
          </p:cNvPr>
          <p:cNvSpPr/>
          <p:nvPr/>
        </p:nvSpPr>
        <p:spPr>
          <a:xfrm>
            <a:off x="2638746" y="3990259"/>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18058998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E4CC8-1429-D2FF-8283-3CECF01056D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3B2A159-21D7-2246-3A72-4512D69255FD}"/>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89D76EC3-742F-751C-983D-EB09CA8A2BEA}"/>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7256D91-DF33-58FA-7FD5-5D47C75F63F8}"/>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7BA1D514-4EE4-3435-1414-35C331E10813}"/>
              </a:ext>
            </a:extLst>
          </p:cNvPr>
          <p:cNvSpPr/>
          <p:nvPr>
            <p:custDataLst>
              <p:tags r:id="rId4"/>
            </p:custDataLst>
          </p:nvPr>
        </p:nvSpPr>
        <p:spPr>
          <a:xfrm>
            <a:off x="559050" y="1459990"/>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800" dirty="0">
              <a:solidFill>
                <a:prstClr val="black"/>
              </a:solidFill>
              <a:latin typeface="Dosis" pitchFamily="2" charset="0"/>
            </a:endParaRPr>
          </a:p>
        </p:txBody>
      </p:sp>
      <p:sp>
        <p:nvSpPr>
          <p:cNvPr id="7" name="Rectangle 6">
            <a:extLst>
              <a:ext uri="{FF2B5EF4-FFF2-40B4-BE49-F238E27FC236}">
                <a16:creationId xmlns:a16="http://schemas.microsoft.com/office/drawing/2014/main" id="{7EC6BB4C-D76E-05B7-DF3E-243ADF5A4E28}"/>
              </a:ext>
            </a:extLst>
          </p:cNvPr>
          <p:cNvSpPr/>
          <p:nvPr>
            <p:custDataLst>
              <p:tags r:id="rId5"/>
            </p:custDataLst>
          </p:nvPr>
        </p:nvSpPr>
        <p:spPr>
          <a:xfrm>
            <a:off x="228601" y="1650931"/>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8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4EE9209-807F-E2D3-BD2D-A68BFC3AEB9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CFD4971-316D-3265-EEB6-AD54A903E58A}"/>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AD0B825-1BBE-FE61-62B7-0E66F1F6336D}"/>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DA64D99C-57BF-9A1B-E4A3-830B083596BA}"/>
              </a:ext>
            </a:extLst>
          </p:cNvPr>
          <p:cNvSpPr/>
          <p:nvPr>
            <p:custDataLst>
              <p:tags r:id="rId9"/>
            </p:custDataLst>
          </p:nvPr>
        </p:nvSpPr>
        <p:spPr>
          <a:xfrm>
            <a:off x="196726" y="737687"/>
            <a:ext cx="8718676"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BB918D8-A2C3-8A3D-449A-DEB5650A40CD}"/>
              </a:ext>
            </a:extLst>
          </p:cNvPr>
          <p:cNvSpPr/>
          <p:nvPr>
            <p:custDataLst>
              <p:tags r:id="rId10"/>
            </p:custDataLst>
          </p:nvPr>
        </p:nvSpPr>
        <p:spPr>
          <a:xfrm>
            <a:off x="638096" y="451277"/>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2" name="ZoneTexte 1">
            <a:extLst>
              <a:ext uri="{FF2B5EF4-FFF2-40B4-BE49-F238E27FC236}">
                <a16:creationId xmlns:a16="http://schemas.microsoft.com/office/drawing/2014/main" id="{985A8F35-590D-2C7F-17E4-4FD8BA1B5CEF}"/>
              </a:ext>
            </a:extLst>
          </p:cNvPr>
          <p:cNvSpPr txBox="1"/>
          <p:nvPr>
            <p:custDataLst>
              <p:tags r:id="rId11"/>
            </p:custDataLst>
          </p:nvPr>
        </p:nvSpPr>
        <p:spPr>
          <a:xfrm>
            <a:off x="950060" y="387300"/>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C’est la lettre f. Elle fait le son « f ».</a:t>
            </a:r>
          </a:p>
        </p:txBody>
      </p:sp>
      <p:sp>
        <p:nvSpPr>
          <p:cNvPr id="9" name="Rectangle 8">
            <a:extLst>
              <a:ext uri="{FF2B5EF4-FFF2-40B4-BE49-F238E27FC236}">
                <a16:creationId xmlns:a16="http://schemas.microsoft.com/office/drawing/2014/main" id="{EFD401CF-549D-1F41-E9B5-2776ED15F978}"/>
              </a:ext>
            </a:extLst>
          </p:cNvPr>
          <p:cNvSpPr/>
          <p:nvPr>
            <p:custDataLst>
              <p:tags r:id="rId12"/>
            </p:custDataLst>
          </p:nvPr>
        </p:nvSpPr>
        <p:spPr>
          <a:xfrm>
            <a:off x="3380166" y="1808510"/>
            <a:ext cx="2574908" cy="2739211"/>
          </a:xfrm>
          <a:prstGeom prst="rect">
            <a:avLst/>
          </a:prstGeom>
        </p:spPr>
        <p:txBody>
          <a:bodyPr wrap="square">
            <a:spAutoFit/>
          </a:bodyPr>
          <a:lstStyle/>
          <a:p>
            <a:pPr algn="ctr" defTabSz="457223"/>
            <a:r>
              <a:rPr lang="pt-BR" sz="17200" b="1" dirty="0">
                <a:solidFill>
                  <a:srgbClr val="106585"/>
                </a:solidFill>
                <a:latin typeface="Dosis" pitchFamily="2" charset="0"/>
              </a:rPr>
              <a:t>f</a:t>
            </a:r>
            <a:endParaRPr lang="fr-FR" sz="17200" b="1" dirty="0">
              <a:solidFill>
                <a:srgbClr val="106585"/>
              </a:solidFill>
              <a:latin typeface="Dosis" pitchFamily="2" charset="0"/>
            </a:endParaRPr>
          </a:p>
        </p:txBody>
      </p:sp>
      <p:graphicFrame>
        <p:nvGraphicFramePr>
          <p:cNvPr id="4" name="Tableau 3">
            <a:extLst>
              <a:ext uri="{FF2B5EF4-FFF2-40B4-BE49-F238E27FC236}">
                <a16:creationId xmlns:a16="http://schemas.microsoft.com/office/drawing/2014/main" id="{8AFEDCEB-AD00-B237-2157-D47E5291571B}"/>
              </a:ext>
            </a:extLst>
          </p:cNvPr>
          <p:cNvGraphicFramePr>
            <a:graphicFrameLocks noGrp="1"/>
          </p:cNvGraphicFramePr>
          <p:nvPr>
            <p:custDataLst>
              <p:tags r:id="rId13"/>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7722393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E4CC8-1429-D2FF-8283-3CECF01056D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3B2A159-21D7-2246-3A72-4512D69255FD}"/>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89D76EC3-742F-751C-983D-EB09CA8A2BEA}"/>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7256D91-DF33-58FA-7FD5-5D47C75F63F8}"/>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7BA1D514-4EE4-3435-1414-35C331E10813}"/>
              </a:ext>
            </a:extLst>
          </p:cNvPr>
          <p:cNvSpPr/>
          <p:nvPr>
            <p:custDataLst>
              <p:tags r:id="rId4"/>
            </p:custDataLst>
          </p:nvPr>
        </p:nvSpPr>
        <p:spPr>
          <a:xfrm>
            <a:off x="559050" y="1459990"/>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800" dirty="0">
              <a:solidFill>
                <a:prstClr val="black"/>
              </a:solidFill>
              <a:latin typeface="Dosis" pitchFamily="2" charset="0"/>
            </a:endParaRPr>
          </a:p>
        </p:txBody>
      </p:sp>
      <p:sp>
        <p:nvSpPr>
          <p:cNvPr id="7" name="Rectangle 6">
            <a:extLst>
              <a:ext uri="{FF2B5EF4-FFF2-40B4-BE49-F238E27FC236}">
                <a16:creationId xmlns:a16="http://schemas.microsoft.com/office/drawing/2014/main" id="{7EC6BB4C-D76E-05B7-DF3E-243ADF5A4E28}"/>
              </a:ext>
            </a:extLst>
          </p:cNvPr>
          <p:cNvSpPr/>
          <p:nvPr>
            <p:custDataLst>
              <p:tags r:id="rId5"/>
            </p:custDataLst>
          </p:nvPr>
        </p:nvSpPr>
        <p:spPr>
          <a:xfrm>
            <a:off x="228601" y="1650931"/>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8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4EE9209-807F-E2D3-BD2D-A68BFC3AEB9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CFD4971-316D-3265-EEB6-AD54A903E58A}"/>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AD0B825-1BBE-FE61-62B7-0E66F1F6336D}"/>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DA64D99C-57BF-9A1B-E4A3-830B083596BA}"/>
              </a:ext>
            </a:extLst>
          </p:cNvPr>
          <p:cNvSpPr/>
          <p:nvPr>
            <p:custDataLst>
              <p:tags r:id="rId9"/>
            </p:custDataLst>
          </p:nvPr>
        </p:nvSpPr>
        <p:spPr>
          <a:xfrm>
            <a:off x="196726" y="737687"/>
            <a:ext cx="8718676"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BB918D8-A2C3-8A3D-449A-DEB5650A40CD}"/>
              </a:ext>
            </a:extLst>
          </p:cNvPr>
          <p:cNvSpPr/>
          <p:nvPr>
            <p:custDataLst>
              <p:tags r:id="rId10"/>
            </p:custDataLst>
          </p:nvPr>
        </p:nvSpPr>
        <p:spPr>
          <a:xfrm>
            <a:off x="638096" y="451277"/>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2" name="ZoneTexte 1">
            <a:extLst>
              <a:ext uri="{FF2B5EF4-FFF2-40B4-BE49-F238E27FC236}">
                <a16:creationId xmlns:a16="http://schemas.microsoft.com/office/drawing/2014/main" id="{985A8F35-590D-2C7F-17E4-4FD8BA1B5CEF}"/>
              </a:ext>
            </a:extLst>
          </p:cNvPr>
          <p:cNvSpPr txBox="1"/>
          <p:nvPr>
            <p:custDataLst>
              <p:tags r:id="rId11"/>
            </p:custDataLst>
          </p:nvPr>
        </p:nvSpPr>
        <p:spPr>
          <a:xfrm>
            <a:off x="950060" y="387300"/>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Le son « f » peut aussi s’écrire avec les lettres p et h. « f » . </a:t>
            </a:r>
          </a:p>
        </p:txBody>
      </p:sp>
      <p:sp>
        <p:nvSpPr>
          <p:cNvPr id="9" name="Rectangle 8">
            <a:extLst>
              <a:ext uri="{FF2B5EF4-FFF2-40B4-BE49-F238E27FC236}">
                <a16:creationId xmlns:a16="http://schemas.microsoft.com/office/drawing/2014/main" id="{EFD401CF-549D-1F41-E9B5-2776ED15F978}"/>
              </a:ext>
            </a:extLst>
          </p:cNvPr>
          <p:cNvSpPr/>
          <p:nvPr>
            <p:custDataLst>
              <p:tags r:id="rId12"/>
            </p:custDataLst>
          </p:nvPr>
        </p:nvSpPr>
        <p:spPr>
          <a:xfrm>
            <a:off x="3380166" y="1808510"/>
            <a:ext cx="2574908" cy="2739211"/>
          </a:xfrm>
          <a:prstGeom prst="rect">
            <a:avLst/>
          </a:prstGeom>
        </p:spPr>
        <p:txBody>
          <a:bodyPr wrap="square">
            <a:spAutoFit/>
          </a:bodyPr>
          <a:lstStyle/>
          <a:p>
            <a:pPr algn="ctr" defTabSz="457223"/>
            <a:r>
              <a:rPr lang="pt-BR" sz="17200" b="1" dirty="0">
                <a:solidFill>
                  <a:srgbClr val="106585"/>
                </a:solidFill>
                <a:latin typeface="Dosis" pitchFamily="2" charset="0"/>
              </a:rPr>
              <a:t>ph</a:t>
            </a:r>
            <a:endParaRPr lang="fr-FR" sz="17200" b="1" dirty="0">
              <a:solidFill>
                <a:srgbClr val="106585"/>
              </a:solidFill>
              <a:latin typeface="Dosis" pitchFamily="2" charset="0"/>
            </a:endParaRPr>
          </a:p>
        </p:txBody>
      </p:sp>
      <p:graphicFrame>
        <p:nvGraphicFramePr>
          <p:cNvPr id="4" name="Tableau 3">
            <a:extLst>
              <a:ext uri="{FF2B5EF4-FFF2-40B4-BE49-F238E27FC236}">
                <a16:creationId xmlns:a16="http://schemas.microsoft.com/office/drawing/2014/main" id="{5BFB5A73-BAE5-88A0-11C9-40F07177E7FD}"/>
              </a:ext>
            </a:extLst>
          </p:cNvPr>
          <p:cNvGraphicFramePr>
            <a:graphicFrameLocks noGrp="1"/>
          </p:cNvGraphicFramePr>
          <p:nvPr>
            <p:custDataLst>
              <p:tags r:id="rId13"/>
            </p:custDataLst>
            <p:extLst>
              <p:ext uri="{D42A27DB-BD31-4B8C-83A1-F6EECF244321}">
                <p14:modId xmlns:p14="http://schemas.microsoft.com/office/powerpoint/2010/main" val="692461119"/>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69537">
                  <a:extLst>
                    <a:ext uri="{9D8B030D-6E8A-4147-A177-3AD203B41FA5}">
                      <a16:colId xmlns:a16="http://schemas.microsoft.com/office/drawing/2014/main" val="2897137454"/>
                    </a:ext>
                  </a:extLst>
                </a:gridCol>
                <a:gridCol w="1688176">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012568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13C51-2C17-2E09-119B-5E893976709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1127BB08-F28E-9CD3-44D1-0ED878FF469C}"/>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BE94DB8A-53AE-C125-A593-FC3E58ED42D1}"/>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F6627AD8-EDCF-30C4-67AF-8C464E446875}"/>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F3BDCF88-166D-C92F-C07A-01423F493226}"/>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46644288-62B4-3635-6C28-2C9670B773A8}"/>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2A9933F-1949-DC06-FB5B-7E79F9CE967E}"/>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E46904C-BF1F-2FF4-446A-DA342A647E60}"/>
              </a:ext>
            </a:extLst>
          </p:cNvPr>
          <p:cNvSpPr/>
          <p:nvPr>
            <p:custDataLst>
              <p:tags r:id="rId7"/>
            </p:custDataLst>
          </p:nvPr>
        </p:nvSpPr>
        <p:spPr>
          <a:xfrm>
            <a:off x="186830" y="180293"/>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EC475B2-48C7-25A3-39E9-1A11373D6115}"/>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7AC5DBB-1A3A-B6E3-DE05-41AEDF688FAA}"/>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E576F12-FF47-A77F-F726-EB98B71CF1E0}"/>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4C88FA31-BD40-858B-4B8D-6108DBF8A424}"/>
              </a:ext>
            </a:extLst>
          </p:cNvPr>
          <p:cNvSpPr/>
          <p:nvPr>
            <p:custDataLst>
              <p:tags r:id="rId11"/>
            </p:custDataLst>
          </p:nvPr>
        </p:nvSpPr>
        <p:spPr>
          <a:xfrm>
            <a:off x="352998" y="1334932"/>
            <a:ext cx="6489290"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ph</a:t>
            </a:r>
            <a:endParaRPr lang="fr-FR" sz="9900" b="1" dirty="0">
              <a:solidFill>
                <a:schemeClr val="accent6">
                  <a:lumMod val="75000"/>
                </a:schemeClr>
              </a:solidFill>
              <a:latin typeface="Dosis" pitchFamily="2" charset="0"/>
            </a:endParaRPr>
          </a:p>
          <a:p>
            <a:pPr algn="ctr" defTabSz="457223"/>
            <a:r>
              <a:rPr lang="pt-BR" sz="9900" b="1" dirty="0">
                <a:solidFill>
                  <a:schemeClr val="accent6">
                    <a:lumMod val="75000"/>
                  </a:schemeClr>
                </a:solidFill>
                <a:latin typeface="Dosis" pitchFamily="2" charset="0"/>
              </a:rPr>
              <a:t>ph</a:t>
            </a:r>
            <a:r>
              <a:rPr lang="pt-BR" sz="9900" b="1" dirty="0">
                <a:solidFill>
                  <a:srgbClr val="106585"/>
                </a:solidFill>
                <a:latin typeface="Dosis" pitchFamily="2" charset="0"/>
              </a:rPr>
              <a:t>armacie</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FBD2DCA9-CADF-E32A-5197-F49F2A2D56D4}"/>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f» comme dans pharmacie.  Lisons ensemble: « f » « pharmacie ».</a:t>
            </a:r>
          </a:p>
        </p:txBody>
      </p:sp>
      <p:pic>
        <p:nvPicPr>
          <p:cNvPr id="2" name="Image 1">
            <a:extLst>
              <a:ext uri="{FF2B5EF4-FFF2-40B4-BE49-F238E27FC236}">
                <a16:creationId xmlns:a16="http://schemas.microsoft.com/office/drawing/2014/main" id="{879E5398-A876-0991-2CA4-59FB631F8C79}"/>
              </a:ext>
            </a:extLst>
          </p:cNvPr>
          <p:cNvPicPr>
            <a:picLocks noChangeAspect="1"/>
          </p:cNvPicPr>
          <p:nvPr/>
        </p:nvPicPr>
        <p:blipFill>
          <a:blip r:embed="rId17"/>
          <a:stretch>
            <a:fillRect/>
          </a:stretch>
        </p:blipFill>
        <p:spPr>
          <a:xfrm>
            <a:off x="6806853" y="2229849"/>
            <a:ext cx="2094270" cy="2009434"/>
          </a:xfrm>
          <a:prstGeom prst="rect">
            <a:avLst/>
          </a:prstGeom>
        </p:spPr>
      </p:pic>
      <p:graphicFrame>
        <p:nvGraphicFramePr>
          <p:cNvPr id="9" name="Tableau 8">
            <a:extLst>
              <a:ext uri="{FF2B5EF4-FFF2-40B4-BE49-F238E27FC236}">
                <a16:creationId xmlns:a16="http://schemas.microsoft.com/office/drawing/2014/main" id="{F6AFF637-CA49-7653-2773-2CF402D1E6F6}"/>
              </a:ext>
            </a:extLst>
          </p:cNvPr>
          <p:cNvGraphicFramePr>
            <a:graphicFrameLocks noGrp="1"/>
          </p:cNvGraphicFramePr>
          <p:nvPr>
            <p:custDataLst>
              <p:tags r:id="rId13"/>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879236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C0D-4478-977E-D4CD-CC620C3ADF47}"/>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4103FA76-09C6-C5F8-8B44-13B72962AE0C}"/>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DAD5F809-A90F-F79F-26B8-70081028E266}"/>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0DFD916-21E3-4925-2A41-415D8D7EEC90}"/>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7253C6F-BD77-3503-92E3-F0C2731F84E5}"/>
                </a:ext>
              </a:extLst>
            </p:cNvPr>
            <p:cNvSpPr/>
            <p:nvPr/>
          </p:nvSpPr>
          <p:spPr>
            <a:xfrm>
              <a:off x="393291" y="444729"/>
              <a:ext cx="13106399"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78FA04B5-B44F-A1DD-C0CE-BCEE0314B932}"/>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4" name="ZoneTexte 13">
            <a:extLst>
              <a:ext uri="{FF2B5EF4-FFF2-40B4-BE49-F238E27FC236}">
                <a16:creationId xmlns:a16="http://schemas.microsoft.com/office/drawing/2014/main" id="{69F6E785-810B-AF47-7554-448BD49EDDFF}"/>
              </a:ext>
            </a:extLst>
          </p:cNvPr>
          <p:cNvSpPr txBox="1"/>
          <p:nvPr>
            <p:custDataLst>
              <p:tags r:id="rId3"/>
            </p:custDataLst>
          </p:nvPr>
        </p:nvSpPr>
        <p:spPr>
          <a:xfrm>
            <a:off x="960283" y="362581"/>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g est devant n, on lit « gn » </a:t>
            </a:r>
          </a:p>
          <a:p>
            <a:pPr defTabSz="609630">
              <a:spcAft>
                <a:spcPts val="400"/>
              </a:spcAft>
              <a:defRPr/>
            </a:pPr>
            <a:r>
              <a:rPr lang="fr-FR" sz="1600" b="1" dirty="0">
                <a:solidFill>
                  <a:prstClr val="white">
                    <a:lumMod val="65000"/>
                  </a:prstClr>
                </a:solidFill>
                <a:latin typeface="Calibri"/>
              </a:rPr>
              <a:t>Le son « </a:t>
            </a:r>
            <a:r>
              <a:rPr lang="fr-FR" sz="1600" b="1" dirty="0" err="1">
                <a:solidFill>
                  <a:prstClr val="white">
                    <a:lumMod val="65000"/>
                  </a:prstClr>
                </a:solidFill>
                <a:latin typeface="Calibri"/>
              </a:rPr>
              <a:t>gn</a:t>
            </a:r>
            <a:r>
              <a:rPr lang="fr-FR" sz="1600" b="1" dirty="0">
                <a:solidFill>
                  <a:prstClr val="white">
                    <a:lumMod val="65000"/>
                  </a:prstClr>
                </a:solidFill>
                <a:latin typeface="Calibri"/>
              </a:rPr>
              <a:t>» s’écrit avec 2 lettres : g et n </a:t>
            </a:r>
          </a:p>
        </p:txBody>
      </p:sp>
      <p:sp>
        <p:nvSpPr>
          <p:cNvPr id="4" name="Rectangle 3">
            <a:extLst>
              <a:ext uri="{FF2B5EF4-FFF2-40B4-BE49-F238E27FC236}">
                <a16:creationId xmlns:a16="http://schemas.microsoft.com/office/drawing/2014/main" id="{DB505FD0-515F-62DB-AC3C-FE2FE29BE46E}"/>
              </a:ext>
            </a:extLst>
          </p:cNvPr>
          <p:cNvSpPr/>
          <p:nvPr>
            <p:custDataLst>
              <p:tags r:id="rId4"/>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gn</a:t>
            </a:r>
            <a:endParaRPr lang="pt-BR" sz="8800" b="1" dirty="0">
              <a:solidFill>
                <a:srgbClr val="106585"/>
              </a:solidFill>
              <a:latin typeface="Dosis" pitchFamily="2" charset="0"/>
            </a:endParaRPr>
          </a:p>
        </p:txBody>
      </p:sp>
      <p:sp>
        <p:nvSpPr>
          <p:cNvPr id="2" name="ZoneTexte 1">
            <a:extLst>
              <a:ext uri="{FF2B5EF4-FFF2-40B4-BE49-F238E27FC236}">
                <a16:creationId xmlns:a16="http://schemas.microsoft.com/office/drawing/2014/main" id="{51939C98-40E6-8BFC-F678-4B212647A609}"/>
              </a:ext>
            </a:extLst>
          </p:cNvPr>
          <p:cNvSpPr txBox="1"/>
          <p:nvPr>
            <p:custDataLst>
              <p:tags r:id="rId5"/>
            </p:custDataLst>
          </p:nvPr>
        </p:nvSpPr>
        <p:spPr>
          <a:xfrm>
            <a:off x="895740" y="668755"/>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 </a:t>
            </a:r>
            <a:endParaRPr lang="fr-FR" i="1" dirty="0">
              <a:solidFill>
                <a:prstClr val="white">
                  <a:lumMod val="65000"/>
                </a:prstClr>
              </a:solidFill>
              <a:latin typeface="Calibri"/>
            </a:endParaRPr>
          </a:p>
        </p:txBody>
      </p:sp>
      <p:graphicFrame>
        <p:nvGraphicFramePr>
          <p:cNvPr id="3" name="Tableau 2">
            <a:extLst>
              <a:ext uri="{FF2B5EF4-FFF2-40B4-BE49-F238E27FC236}">
                <a16:creationId xmlns:a16="http://schemas.microsoft.com/office/drawing/2014/main" id="{EA943181-0F8F-003F-B497-8BD4BC4B99C9}"/>
              </a:ext>
            </a:extLst>
          </p:cNvPr>
          <p:cNvGraphicFramePr>
            <a:graphicFrameLocks noGrp="1"/>
          </p:cNvGraphicFramePr>
          <p:nvPr>
            <p:custDataLst>
              <p:tags r:id="rId6"/>
            </p:custDataLst>
            <p:extLst>
              <p:ext uri="{D42A27DB-BD31-4B8C-83A1-F6EECF244321}">
                <p14:modId xmlns:p14="http://schemas.microsoft.com/office/powerpoint/2010/main" val="3378889211"/>
              </p:ext>
            </p:extLst>
          </p:nvPr>
        </p:nvGraphicFramePr>
        <p:xfrm>
          <a:off x="-47850" y="60131"/>
          <a:ext cx="8929656" cy="3240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4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3906688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548BB-E2A7-478A-574B-45E87442E4F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EC2E751-A64F-4295-1364-075F95434E2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41DCB66F-A57D-7B78-4247-3F5401B24222}"/>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62455890-E923-0DB1-FF5E-717C60007A0F}"/>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D6AB93C-6242-8F46-E308-930E18F7365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CA219455-4B93-89D4-B77A-E68E6C4D4234}"/>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A707D40C-8C38-8370-0CEB-22615D1507F2}"/>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2269B24-D5E3-02AE-8E38-53F548524102}"/>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B7E7588D-F26A-3348-3E65-DA01017F77EA}"/>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E95571AB-61AD-7976-D237-4A1A5CE18D7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B784FD-352D-E628-AD6A-B7F6701FC531}"/>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55CE8606-1688-B322-3259-C0D509377E81}"/>
              </a:ext>
            </a:extLst>
          </p:cNvPr>
          <p:cNvSpPr/>
          <p:nvPr>
            <p:custDataLst>
              <p:tags r:id="rId11"/>
            </p:custDataLst>
          </p:nvPr>
        </p:nvSpPr>
        <p:spPr>
          <a:xfrm>
            <a:off x="800099" y="1190317"/>
            <a:ext cx="5187746"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gn</a:t>
            </a:r>
          </a:p>
          <a:p>
            <a:pPr algn="ctr" defTabSz="457223"/>
            <a:r>
              <a:rPr lang="pt-BR" sz="9900" b="1" dirty="0">
                <a:solidFill>
                  <a:srgbClr val="106585"/>
                </a:solidFill>
                <a:latin typeface="Dosis" pitchFamily="2" charset="0"/>
              </a:rPr>
              <a:t>a</a:t>
            </a:r>
            <a:r>
              <a:rPr lang="pt-BR" sz="9900" b="1" dirty="0">
                <a:solidFill>
                  <a:schemeClr val="accent6">
                    <a:lumMod val="75000"/>
                  </a:schemeClr>
                </a:solidFill>
                <a:latin typeface="Dosis" pitchFamily="2" charset="0"/>
              </a:rPr>
              <a:t>gn</a:t>
            </a:r>
            <a:r>
              <a:rPr lang="pt-BR" sz="9900" b="1" dirty="0">
                <a:solidFill>
                  <a:srgbClr val="106585"/>
                </a:solidFill>
                <a:latin typeface="Dosis" pitchFamily="2" charset="0"/>
              </a:rPr>
              <a:t>eau</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5CC5D274-6C38-F2BD-55F0-A06980DF2C4B}"/>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gn</a:t>
            </a:r>
            <a:r>
              <a:rPr lang="fr-FR" sz="1600" b="1" dirty="0">
                <a:solidFill>
                  <a:prstClr val="white">
                    <a:lumMod val="65000"/>
                  </a:prstClr>
                </a:solidFill>
                <a:latin typeface="+mj-lt"/>
              </a:rPr>
              <a:t> » comme dans agneau.  Lisons ensemble: « </a:t>
            </a:r>
            <a:r>
              <a:rPr lang="fr-FR" sz="1600" b="1" dirty="0" err="1">
                <a:solidFill>
                  <a:prstClr val="white">
                    <a:lumMod val="65000"/>
                  </a:prstClr>
                </a:solidFill>
                <a:latin typeface="+mj-lt"/>
              </a:rPr>
              <a:t>gn</a:t>
            </a:r>
            <a:r>
              <a:rPr lang="fr-FR" sz="1600" b="1" dirty="0">
                <a:solidFill>
                  <a:prstClr val="white">
                    <a:lumMod val="65000"/>
                  </a:prstClr>
                </a:solidFill>
                <a:latin typeface="+mj-lt"/>
              </a:rPr>
              <a:t> » « agneau ».</a:t>
            </a:r>
          </a:p>
        </p:txBody>
      </p:sp>
      <p:pic>
        <p:nvPicPr>
          <p:cNvPr id="2" name="Image 1">
            <a:extLst>
              <a:ext uri="{FF2B5EF4-FFF2-40B4-BE49-F238E27FC236}">
                <a16:creationId xmlns:a16="http://schemas.microsoft.com/office/drawing/2014/main" id="{485EB925-4839-2F4C-90C0-5CBF79F8E4E6}"/>
              </a:ext>
            </a:extLst>
          </p:cNvPr>
          <p:cNvPicPr>
            <a:picLocks noChangeAspect="1"/>
          </p:cNvPicPr>
          <p:nvPr/>
        </p:nvPicPr>
        <p:blipFill>
          <a:blip r:embed="rId17"/>
          <a:srcRect t="4678"/>
          <a:stretch>
            <a:fillRect/>
          </a:stretch>
        </p:blipFill>
        <p:spPr>
          <a:xfrm>
            <a:off x="6685835" y="3007515"/>
            <a:ext cx="1577477" cy="1550824"/>
          </a:xfrm>
          <a:prstGeom prst="rect">
            <a:avLst/>
          </a:prstGeom>
        </p:spPr>
      </p:pic>
      <p:graphicFrame>
        <p:nvGraphicFramePr>
          <p:cNvPr id="9" name="Tableau 8">
            <a:extLst>
              <a:ext uri="{FF2B5EF4-FFF2-40B4-BE49-F238E27FC236}">
                <a16:creationId xmlns:a16="http://schemas.microsoft.com/office/drawing/2014/main" id="{D015B07F-32A4-3AF2-6675-E63AEDA3D729}"/>
              </a:ext>
            </a:extLst>
          </p:cNvPr>
          <p:cNvGraphicFramePr>
            <a:graphicFrameLocks noGrp="1"/>
          </p:cNvGraphicFramePr>
          <p:nvPr>
            <p:custDataLst>
              <p:tags r:id="rId13"/>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231614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B0DB-9EF5-66A4-7A49-2C7EFBCDB2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92891F4-8405-B902-5961-9A4F4C69A509}"/>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D1F23B8-A9A0-D216-26E6-4EB427688B91}"/>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0F09BA0-0319-4610-D650-354B517018F7}"/>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68AB6C56-8C10-0399-642A-DBF896E73FBB}"/>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22FA567-E0DB-2F1F-DD3F-5F100251E319}"/>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2355BD3-00A6-1A72-6CC0-940066C8041F}"/>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D83533C-9B7D-E33A-BD09-C4E222C32294}"/>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4469E83-2A44-5284-8936-383CE4C68E80}"/>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8E10E92-980A-EF4C-850D-6B60BA56F17E}"/>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E8CB8A4-CFF3-5EE2-CE92-A58B3617C884}"/>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ensemble. </a:t>
            </a:r>
          </a:p>
        </p:txBody>
      </p:sp>
      <p:graphicFrame>
        <p:nvGraphicFramePr>
          <p:cNvPr id="9" name="Tableau 8">
            <a:extLst>
              <a:ext uri="{FF2B5EF4-FFF2-40B4-BE49-F238E27FC236}">
                <a16:creationId xmlns:a16="http://schemas.microsoft.com/office/drawing/2014/main" id="{0A45940C-F28D-3EAC-FB23-BDA1E18DA4BC}"/>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2076C8CA-612C-ACE8-984A-05D726F8D0DB}"/>
              </a:ext>
            </a:extLst>
          </p:cNvPr>
          <p:cNvSpPr/>
          <p:nvPr>
            <p:custDataLst>
              <p:tags r:id="rId12"/>
            </p:custDataLst>
          </p:nvPr>
        </p:nvSpPr>
        <p:spPr>
          <a:xfrm>
            <a:off x="1720646" y="1848302"/>
            <a:ext cx="6980590" cy="1754326"/>
          </a:xfrm>
          <a:prstGeom prst="rect">
            <a:avLst/>
          </a:prstGeom>
        </p:spPr>
        <p:txBody>
          <a:bodyPr wrap="square">
            <a:spAutoFit/>
          </a:bodyPr>
          <a:lstStyle/>
          <a:p>
            <a:pPr defTabSz="457223"/>
            <a:r>
              <a:rPr lang="pt-BR" sz="5400" b="1" dirty="0">
                <a:solidFill>
                  <a:srgbClr val="E46C0A"/>
                </a:solidFill>
                <a:latin typeface="Dosis" pitchFamily="2" charset="0"/>
              </a:rPr>
              <a:t>ph       ph</a:t>
            </a:r>
            <a:r>
              <a:rPr lang="pt-BR" sz="5400" b="1" dirty="0">
                <a:solidFill>
                  <a:srgbClr val="106585"/>
                </a:solidFill>
                <a:latin typeface="Dosis" pitchFamily="2" charset="0"/>
              </a:rPr>
              <a:t>armacie</a:t>
            </a:r>
          </a:p>
          <a:p>
            <a:pPr defTabSz="457223"/>
            <a:r>
              <a:rPr lang="pt-BR" sz="5400" b="1" dirty="0">
                <a:solidFill>
                  <a:srgbClr val="E46C0A"/>
                </a:solidFill>
                <a:latin typeface="Dosis" pitchFamily="2" charset="0"/>
              </a:rPr>
              <a:t>gn       </a:t>
            </a:r>
            <a:r>
              <a:rPr lang="pt-BR" sz="5400" b="1" dirty="0">
                <a:solidFill>
                  <a:srgbClr val="106585"/>
                </a:solidFill>
                <a:latin typeface="Dosis" pitchFamily="2" charset="0"/>
              </a:rPr>
              <a:t>a</a:t>
            </a:r>
            <a:r>
              <a:rPr lang="pt-BR" sz="5400" b="1" dirty="0">
                <a:solidFill>
                  <a:srgbClr val="E46C0A"/>
                </a:solidFill>
                <a:latin typeface="Dosis" pitchFamily="2" charset="0"/>
              </a:rPr>
              <a:t>gn</a:t>
            </a:r>
            <a:r>
              <a:rPr lang="pt-BR" sz="5400" b="1" dirty="0">
                <a:solidFill>
                  <a:srgbClr val="106585"/>
                </a:solidFill>
                <a:latin typeface="Dosis" pitchFamily="2" charset="0"/>
              </a:rPr>
              <a:t>eau</a:t>
            </a:r>
          </a:p>
        </p:txBody>
      </p:sp>
      <p:sp>
        <p:nvSpPr>
          <p:cNvPr id="5" name="Flèche : droite 4">
            <a:extLst>
              <a:ext uri="{FF2B5EF4-FFF2-40B4-BE49-F238E27FC236}">
                <a16:creationId xmlns:a16="http://schemas.microsoft.com/office/drawing/2014/main" id="{C9B9514A-8E7E-243F-6EDE-1107BD0E6508}"/>
              </a:ext>
            </a:extLst>
          </p:cNvPr>
          <p:cNvSpPr/>
          <p:nvPr/>
        </p:nvSpPr>
        <p:spPr>
          <a:xfrm>
            <a:off x="2630130" y="2321986"/>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C5119A9F-EAC7-4AF2-2C0C-20641E529804}"/>
              </a:ext>
            </a:extLst>
          </p:cNvPr>
          <p:cNvSpPr/>
          <p:nvPr/>
        </p:nvSpPr>
        <p:spPr>
          <a:xfrm>
            <a:off x="2610465" y="3170789"/>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2" name="Image 1">
            <a:extLst>
              <a:ext uri="{FF2B5EF4-FFF2-40B4-BE49-F238E27FC236}">
                <a16:creationId xmlns:a16="http://schemas.microsoft.com/office/drawing/2014/main" id="{0E907C6E-B442-6E11-2A60-012C10DF82DA}"/>
              </a:ext>
            </a:extLst>
          </p:cNvPr>
          <p:cNvPicPr>
            <a:picLocks noChangeAspect="1"/>
          </p:cNvPicPr>
          <p:nvPr>
            <p:custDataLst>
              <p:tags r:id="rId13"/>
            </p:custDataLst>
          </p:nvPr>
        </p:nvPicPr>
        <p:blipFill>
          <a:blip r:embed="rId17">
            <a:clrChange>
              <a:clrFrom>
                <a:srgbClr val="FFFFFF"/>
              </a:clrFrom>
              <a:clrTo>
                <a:srgbClr val="FFFFFF">
                  <a:alpha val="0"/>
                </a:srgbClr>
              </a:clrTo>
            </a:clrChange>
          </a:blip>
          <a:stretch>
            <a:fillRect/>
          </a:stretch>
        </p:blipFill>
        <p:spPr>
          <a:xfrm>
            <a:off x="8097077" y="228599"/>
            <a:ext cx="908731" cy="762852"/>
          </a:xfrm>
          <a:prstGeom prst="rect">
            <a:avLst/>
          </a:prstGeom>
        </p:spPr>
      </p:pic>
    </p:spTree>
    <p:extLst>
      <p:ext uri="{BB962C8B-B14F-4D97-AF65-F5344CB8AC3E}">
        <p14:creationId xmlns:p14="http://schemas.microsoft.com/office/powerpoint/2010/main" val="3356763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2439E-ABBC-524B-6654-AF519333E96E}"/>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327F19D-E2FB-AF9D-8B3C-CF69EE36D91C}"/>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67D52800-B03B-1783-F01F-49D6CC281951}"/>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FA4C808D-F996-4470-F37D-706D12AEFBBF}"/>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86984CEA-DCAB-E9F3-3C4D-E57D3CF0D21F}"/>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48C6C8C-DC55-4CAD-DE40-C21D4FA64DA4}"/>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0F5374B1-0C4C-C685-AB95-1D865060BF4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93947B7-9AC7-6925-A977-91E586F48E9A}"/>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B46DFA06-2574-BD56-FEB1-2092DA1AF855}"/>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19F0966-E2BF-8FD9-BDC5-AD768EB9D303}"/>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BDB6BA52-86A1-AA10-9C28-42B4987EA833}"/>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ensemble. </a:t>
            </a:r>
          </a:p>
        </p:txBody>
      </p:sp>
      <p:graphicFrame>
        <p:nvGraphicFramePr>
          <p:cNvPr id="9" name="Tableau 8">
            <a:extLst>
              <a:ext uri="{FF2B5EF4-FFF2-40B4-BE49-F238E27FC236}">
                <a16:creationId xmlns:a16="http://schemas.microsoft.com/office/drawing/2014/main" id="{4618281C-F277-4AD8-2D18-C0B35D607363}"/>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36B09611-DB94-4A5F-70A2-75ADFF3478C0}"/>
              </a:ext>
            </a:extLst>
          </p:cNvPr>
          <p:cNvSpPr/>
          <p:nvPr>
            <p:custDataLst>
              <p:tags r:id="rId12"/>
            </p:custDataLst>
          </p:nvPr>
        </p:nvSpPr>
        <p:spPr>
          <a:xfrm>
            <a:off x="1720646" y="1848302"/>
            <a:ext cx="6980590" cy="3416320"/>
          </a:xfrm>
          <a:prstGeom prst="rect">
            <a:avLst/>
          </a:prstGeom>
        </p:spPr>
        <p:txBody>
          <a:bodyPr wrap="square">
            <a:spAutoFit/>
          </a:bodyPr>
          <a:lstStyle/>
          <a:p>
            <a:pPr defTabSz="457223"/>
            <a:r>
              <a:rPr lang="pt-BR" sz="5400" b="1" dirty="0">
                <a:solidFill>
                  <a:srgbClr val="E46C0A"/>
                </a:solidFill>
                <a:latin typeface="Dosis" pitchFamily="2" charset="0"/>
              </a:rPr>
              <a:t>eu       </a:t>
            </a:r>
            <a:r>
              <a:rPr lang="pt-BR" sz="5400" b="1" dirty="0">
                <a:solidFill>
                  <a:srgbClr val="106585"/>
                </a:solidFill>
                <a:latin typeface="Dosis" pitchFamily="2" charset="0"/>
              </a:rPr>
              <a:t>fact</a:t>
            </a:r>
            <a:r>
              <a:rPr lang="pt-BR" sz="5400" b="1" dirty="0">
                <a:solidFill>
                  <a:srgbClr val="E46C0A"/>
                </a:solidFill>
                <a:latin typeface="Dosis" pitchFamily="2" charset="0"/>
              </a:rPr>
              <a:t>eu</a:t>
            </a:r>
            <a:r>
              <a:rPr lang="pt-BR" sz="5400" b="1" dirty="0">
                <a:solidFill>
                  <a:srgbClr val="106585"/>
                </a:solidFill>
                <a:latin typeface="Dosis" pitchFamily="2" charset="0"/>
              </a:rPr>
              <a:t>r</a:t>
            </a:r>
          </a:p>
          <a:p>
            <a:pPr defTabSz="457223"/>
            <a:r>
              <a:rPr lang="pt-BR" sz="5400" b="1" dirty="0">
                <a:solidFill>
                  <a:srgbClr val="E46C0A"/>
                </a:solidFill>
                <a:latin typeface="Dosis" pitchFamily="2" charset="0"/>
              </a:rPr>
              <a:t>ieu      </a:t>
            </a:r>
            <a:r>
              <a:rPr lang="pt-BR" sz="5400" b="1" dirty="0">
                <a:solidFill>
                  <a:srgbClr val="106585"/>
                </a:solidFill>
                <a:latin typeface="Dosis" pitchFamily="2" charset="0"/>
              </a:rPr>
              <a:t>v</a:t>
            </a:r>
            <a:r>
              <a:rPr lang="pt-BR" sz="5400" b="1" dirty="0">
                <a:solidFill>
                  <a:srgbClr val="E46C0A"/>
                </a:solidFill>
                <a:latin typeface="Dosis" pitchFamily="2" charset="0"/>
              </a:rPr>
              <a:t>ieu</a:t>
            </a:r>
            <a:r>
              <a:rPr lang="pt-BR" sz="5400" b="1" dirty="0">
                <a:solidFill>
                  <a:srgbClr val="106585"/>
                </a:solidFill>
                <a:latin typeface="Dosis" pitchFamily="2" charset="0"/>
              </a:rPr>
              <a:t>x</a:t>
            </a:r>
          </a:p>
          <a:p>
            <a:pPr defTabSz="457223"/>
            <a:r>
              <a:rPr lang="pt-BR" sz="5400" b="1" dirty="0">
                <a:solidFill>
                  <a:srgbClr val="E46C0A"/>
                </a:solidFill>
                <a:latin typeface="Dosis" pitchFamily="2" charset="0"/>
              </a:rPr>
              <a:t>ph       ph</a:t>
            </a:r>
            <a:r>
              <a:rPr lang="pt-BR" sz="5400" b="1" dirty="0">
                <a:solidFill>
                  <a:srgbClr val="106585"/>
                </a:solidFill>
                <a:latin typeface="Dosis" pitchFamily="2" charset="0"/>
              </a:rPr>
              <a:t>armacie</a:t>
            </a:r>
          </a:p>
          <a:p>
            <a:pPr defTabSz="457223"/>
            <a:r>
              <a:rPr lang="pt-BR" sz="5400" b="1" dirty="0">
                <a:solidFill>
                  <a:srgbClr val="E46C0A"/>
                </a:solidFill>
                <a:latin typeface="Dosis" pitchFamily="2" charset="0"/>
              </a:rPr>
              <a:t>gn       </a:t>
            </a:r>
            <a:r>
              <a:rPr lang="pt-BR" sz="5400" b="1" dirty="0">
                <a:solidFill>
                  <a:srgbClr val="106585"/>
                </a:solidFill>
                <a:latin typeface="Dosis" pitchFamily="2" charset="0"/>
              </a:rPr>
              <a:t>a</a:t>
            </a:r>
            <a:r>
              <a:rPr lang="pt-BR" sz="5400" b="1" dirty="0">
                <a:solidFill>
                  <a:srgbClr val="E46C0A"/>
                </a:solidFill>
                <a:latin typeface="Dosis" pitchFamily="2" charset="0"/>
              </a:rPr>
              <a:t>gn</a:t>
            </a:r>
            <a:r>
              <a:rPr lang="pt-BR" sz="5400" b="1" dirty="0">
                <a:solidFill>
                  <a:srgbClr val="106585"/>
                </a:solidFill>
                <a:latin typeface="Dosis" pitchFamily="2" charset="0"/>
              </a:rPr>
              <a:t>eau</a:t>
            </a:r>
          </a:p>
        </p:txBody>
      </p:sp>
      <p:sp>
        <p:nvSpPr>
          <p:cNvPr id="5" name="Flèche : droite 4">
            <a:extLst>
              <a:ext uri="{FF2B5EF4-FFF2-40B4-BE49-F238E27FC236}">
                <a16:creationId xmlns:a16="http://schemas.microsoft.com/office/drawing/2014/main" id="{95B09937-5FEF-BBD1-9187-1EBDDDC6D5D5}"/>
              </a:ext>
            </a:extLst>
          </p:cNvPr>
          <p:cNvSpPr/>
          <p:nvPr/>
        </p:nvSpPr>
        <p:spPr>
          <a:xfrm>
            <a:off x="2697840" y="2311023"/>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666D19C8-59C7-4687-BD79-3B5CEDB60C48}"/>
              </a:ext>
            </a:extLst>
          </p:cNvPr>
          <p:cNvSpPr/>
          <p:nvPr/>
        </p:nvSpPr>
        <p:spPr>
          <a:xfrm>
            <a:off x="2727674" y="3152036"/>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2" name="Image 1">
            <a:extLst>
              <a:ext uri="{FF2B5EF4-FFF2-40B4-BE49-F238E27FC236}">
                <a16:creationId xmlns:a16="http://schemas.microsoft.com/office/drawing/2014/main" id="{F3783D9A-9557-FAC0-D305-4AE62C6BEC8C}"/>
              </a:ext>
            </a:extLst>
          </p:cNvPr>
          <p:cNvPicPr>
            <a:picLocks noChangeAspect="1"/>
          </p:cNvPicPr>
          <p:nvPr>
            <p:custDataLst>
              <p:tags r:id="rId13"/>
            </p:custDataLst>
          </p:nvPr>
        </p:nvPicPr>
        <p:blipFill>
          <a:blip r:embed="rId17">
            <a:clrChange>
              <a:clrFrom>
                <a:srgbClr val="FFFFFF"/>
              </a:clrFrom>
              <a:clrTo>
                <a:srgbClr val="FFFFFF">
                  <a:alpha val="0"/>
                </a:srgbClr>
              </a:clrTo>
            </a:clrChange>
          </a:blip>
          <a:stretch>
            <a:fillRect/>
          </a:stretch>
        </p:blipFill>
        <p:spPr>
          <a:xfrm>
            <a:off x="8097077" y="228599"/>
            <a:ext cx="908731" cy="762852"/>
          </a:xfrm>
          <a:prstGeom prst="rect">
            <a:avLst/>
          </a:prstGeom>
        </p:spPr>
      </p:pic>
      <p:sp>
        <p:nvSpPr>
          <p:cNvPr id="11" name="Flèche : droite 10">
            <a:extLst>
              <a:ext uri="{FF2B5EF4-FFF2-40B4-BE49-F238E27FC236}">
                <a16:creationId xmlns:a16="http://schemas.microsoft.com/office/drawing/2014/main" id="{D1345293-624C-E7E3-250A-509DEEE9F0CB}"/>
              </a:ext>
            </a:extLst>
          </p:cNvPr>
          <p:cNvSpPr/>
          <p:nvPr/>
        </p:nvSpPr>
        <p:spPr>
          <a:xfrm>
            <a:off x="2697840" y="405846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Flèche : droite 11">
            <a:extLst>
              <a:ext uri="{FF2B5EF4-FFF2-40B4-BE49-F238E27FC236}">
                <a16:creationId xmlns:a16="http://schemas.microsoft.com/office/drawing/2014/main" id="{950E1005-56B4-2739-AE97-B57EBAEC5A89}"/>
              </a:ext>
            </a:extLst>
          </p:cNvPr>
          <p:cNvSpPr/>
          <p:nvPr/>
        </p:nvSpPr>
        <p:spPr>
          <a:xfrm>
            <a:off x="2697840" y="4935337"/>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3827658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7C109445-F55E-DE60-7D27-858E1DB22C9A}"/>
              </a:ext>
            </a:extLst>
          </p:cNvPr>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12" name="Group 3">
            <a:extLst>
              <a:ext uri="{FF2B5EF4-FFF2-40B4-BE49-F238E27FC236}">
                <a16:creationId xmlns:a16="http://schemas.microsoft.com/office/drawing/2014/main" id="{C6D6A489-F406-3292-97C0-95DDE4EF465D}"/>
              </a:ext>
            </a:extLst>
          </p:cNvPr>
          <p:cNvGrpSpPr/>
          <p:nvPr/>
        </p:nvGrpSpPr>
        <p:grpSpPr>
          <a:xfrm>
            <a:off x="713683" y="803073"/>
            <a:ext cx="8001000" cy="5284067"/>
            <a:chOff x="0" y="0"/>
            <a:chExt cx="3895412" cy="2555175"/>
          </a:xfrm>
        </p:grpSpPr>
        <p:sp>
          <p:nvSpPr>
            <p:cNvPr id="13" name="Freeform 4">
              <a:extLst>
                <a:ext uri="{FF2B5EF4-FFF2-40B4-BE49-F238E27FC236}">
                  <a16:creationId xmlns:a16="http://schemas.microsoft.com/office/drawing/2014/main" id="{A1BA34FA-79AF-67A8-87D2-D7B97195C3F6}"/>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861A9722-8353-9D8F-0B17-E4548BBF22FB}"/>
                </a:ext>
              </a:extLst>
            </p:cNvPr>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24" name="Freeform 7">
            <a:extLst>
              <a:ext uri="{FF2B5EF4-FFF2-40B4-BE49-F238E27FC236}">
                <a16:creationId xmlns:a16="http://schemas.microsoft.com/office/drawing/2014/main" id="{8B9C7CEF-D288-3ACF-5EFB-1E516A7EA05C}"/>
              </a:ext>
            </a:extLst>
          </p:cNvPr>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9" name="TextBox 9"/>
          <p:cNvSpPr txBox="1"/>
          <p:nvPr/>
        </p:nvSpPr>
        <p:spPr>
          <a:xfrm>
            <a:off x="2065213" y="1447801"/>
            <a:ext cx="5013577" cy="359073"/>
          </a:xfrm>
          <a:prstGeom prst="rect">
            <a:avLst/>
          </a:prstGeom>
        </p:spPr>
        <p:txBody>
          <a:bodyPr lIns="0" tIns="0" rIns="0" bIns="0" rtlCol="0" anchor="t">
            <a:spAutoFit/>
          </a:bodyPr>
          <a:lstStyle/>
          <a:p>
            <a:pPr algn="ctr" defTabSz="457223">
              <a:lnSpc>
                <a:spcPts val="2799"/>
              </a:lnSpc>
              <a:defRPr/>
            </a:pPr>
            <a:r>
              <a:rPr lang="en-US" sz="2400" dirty="0">
                <a:solidFill>
                  <a:srgbClr val="1F497D"/>
                </a:solidFill>
                <a:latin typeface="Carelia"/>
              </a:rPr>
              <a:t>Plan de la séance </a:t>
            </a:r>
          </a:p>
        </p:txBody>
      </p:sp>
      <p:sp>
        <p:nvSpPr>
          <p:cNvPr id="21" name="TextBox 10">
            <a:extLst>
              <a:ext uri="{FF2B5EF4-FFF2-40B4-BE49-F238E27FC236}">
                <a16:creationId xmlns:a16="http://schemas.microsoft.com/office/drawing/2014/main" id="{520975FF-C4E0-5D86-270B-BF29A19BF229}"/>
              </a:ext>
            </a:extLst>
          </p:cNvPr>
          <p:cNvSpPr txBox="1"/>
          <p:nvPr/>
        </p:nvSpPr>
        <p:spPr>
          <a:xfrm>
            <a:off x="971587" y="2466239"/>
            <a:ext cx="2719829" cy="246478"/>
          </a:xfrm>
          <a:prstGeom prst="rect">
            <a:avLst/>
          </a:prstGeom>
        </p:spPr>
        <p:txBody>
          <a:bodyPr lIns="0" tIns="0" rIns="0" bIns="0" rtlCol="0" anchor="t">
            <a:spAutoFit/>
          </a:bodyPr>
          <a:lstStyle/>
          <a:p>
            <a:pPr defTabSz="457223">
              <a:lnSpc>
                <a:spcPts val="2017"/>
              </a:lnSpc>
              <a:defRPr/>
            </a:pPr>
            <a:r>
              <a:rPr lang="en-US" sz="1600" dirty="0">
                <a:solidFill>
                  <a:srgbClr val="8DC63F"/>
                </a:solidFill>
                <a:latin typeface="Carelia"/>
              </a:rPr>
              <a:t>   </a:t>
            </a:r>
            <a:endParaRPr lang="en-US" sz="1600" dirty="0">
              <a:solidFill>
                <a:srgbClr val="106585"/>
              </a:solidFill>
              <a:latin typeface="Carelia"/>
            </a:endParaRPr>
          </a:p>
        </p:txBody>
      </p:sp>
      <p:sp>
        <p:nvSpPr>
          <p:cNvPr id="25" name="TextBox 10">
            <a:extLst>
              <a:ext uri="{FF2B5EF4-FFF2-40B4-BE49-F238E27FC236}">
                <a16:creationId xmlns:a16="http://schemas.microsoft.com/office/drawing/2014/main" id="{37F3FF47-A181-13AB-6870-33D6FABA820F}"/>
              </a:ext>
            </a:extLst>
          </p:cNvPr>
          <p:cNvSpPr txBox="1"/>
          <p:nvPr/>
        </p:nvSpPr>
        <p:spPr>
          <a:xfrm>
            <a:off x="843731" y="3429661"/>
            <a:ext cx="2719829" cy="76944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3.Lecture</a:t>
            </a:r>
          </a:p>
          <a:p>
            <a:pPr defTabSz="457223">
              <a:lnSpc>
                <a:spcPts val="2017"/>
              </a:lnSpc>
              <a:defRPr/>
            </a:pPr>
            <a:r>
              <a:rPr lang="en-US" sz="2000" dirty="0">
                <a:solidFill>
                  <a:srgbClr val="106585"/>
                </a:solidFill>
                <a:latin typeface="Carelia"/>
              </a:rPr>
              <a:t> </a:t>
            </a:r>
          </a:p>
          <a:p>
            <a:pPr marL="175692" defTabSz="457223">
              <a:lnSpc>
                <a:spcPts val="2017"/>
              </a:lnSpc>
              <a:defRPr/>
            </a:pPr>
            <a:r>
              <a:rPr lang="en-US" sz="2000" dirty="0">
                <a:solidFill>
                  <a:srgbClr val="106585"/>
                </a:solidFill>
                <a:latin typeface="Carelia"/>
              </a:rPr>
              <a:t>  4.Écriture  </a:t>
            </a:r>
          </a:p>
        </p:txBody>
      </p:sp>
      <p:sp>
        <p:nvSpPr>
          <p:cNvPr id="8" name="TextBox 10">
            <a:extLst>
              <a:ext uri="{FF2B5EF4-FFF2-40B4-BE49-F238E27FC236}">
                <a16:creationId xmlns:a16="http://schemas.microsoft.com/office/drawing/2014/main" id="{AE6C1C41-DB0E-EB18-709F-86830A881F23}"/>
              </a:ext>
            </a:extLst>
          </p:cNvPr>
          <p:cNvSpPr txBox="1"/>
          <p:nvPr/>
        </p:nvSpPr>
        <p:spPr>
          <a:xfrm>
            <a:off x="917386" y="2017587"/>
            <a:ext cx="2719829" cy="260071"/>
          </a:xfrm>
          <a:prstGeom prst="rect">
            <a:avLst/>
          </a:prstGeom>
        </p:spPr>
        <p:txBody>
          <a:bodyPr wrap="square" lIns="0" tIns="0" rIns="0" bIns="0" rtlCol="0" anchor="t">
            <a:spAutoFit/>
          </a:bodyPr>
          <a:lstStyle/>
          <a:p>
            <a:pPr defTabSz="457223">
              <a:lnSpc>
                <a:spcPts val="2017"/>
              </a:lnSpc>
              <a:defRPr/>
            </a:pPr>
            <a:r>
              <a:rPr lang="en-US" sz="2000" dirty="0">
                <a:solidFill>
                  <a:srgbClr val="8DC63F"/>
                </a:solidFill>
                <a:latin typeface="Carelia"/>
              </a:rPr>
              <a:t>    </a:t>
            </a:r>
            <a:r>
              <a:rPr lang="en-US" sz="2000" dirty="0">
                <a:solidFill>
                  <a:srgbClr val="106585"/>
                </a:solidFill>
                <a:latin typeface="Carelia"/>
              </a:rPr>
              <a:t>1.Rituel</a:t>
            </a:r>
          </a:p>
        </p:txBody>
      </p:sp>
      <p:sp>
        <p:nvSpPr>
          <p:cNvPr id="6" name="TextBox 7">
            <a:extLst>
              <a:ext uri="{FF2B5EF4-FFF2-40B4-BE49-F238E27FC236}">
                <a16:creationId xmlns:a16="http://schemas.microsoft.com/office/drawing/2014/main" id="{760E37B0-5448-5441-D977-944B0E95DD9B}"/>
              </a:ext>
            </a:extLst>
          </p:cNvPr>
          <p:cNvSpPr txBox="1"/>
          <p:nvPr/>
        </p:nvSpPr>
        <p:spPr>
          <a:xfrm>
            <a:off x="1349796" y="2337395"/>
            <a:ext cx="4318483" cy="215444"/>
          </a:xfrm>
          <a:prstGeom prst="rect">
            <a:avLst/>
          </a:prstGeom>
        </p:spPr>
        <p:txBody>
          <a:bodyPr wrap="square" lIns="0" tIns="0" rIns="0" bIns="0" rtlCol="0" anchor="t">
            <a:spAutoFit/>
          </a:bodyPr>
          <a:lstStyle/>
          <a:p>
            <a:pPr marL="228611" indent="-228611" defTabSz="457223">
              <a:buFont typeface="Arial" panose="020B0604020202020204" pitchFamily="34" charset="0"/>
              <a:buChar char="•"/>
              <a:defRPr/>
            </a:pPr>
            <a:r>
              <a:rPr lang="fr-FR" sz="1400" dirty="0">
                <a:solidFill>
                  <a:prstClr val="black">
                    <a:lumMod val="65000"/>
                    <a:lumOff val="35000"/>
                  </a:prstClr>
                </a:solidFill>
                <a:latin typeface="Dosis" pitchFamily="2" charset="0"/>
              </a:rPr>
              <a:t>Dictée flash</a:t>
            </a:r>
          </a:p>
        </p:txBody>
      </p:sp>
      <p:sp>
        <p:nvSpPr>
          <p:cNvPr id="33" name="TextBox 12">
            <a:extLst>
              <a:ext uri="{FF2B5EF4-FFF2-40B4-BE49-F238E27FC236}">
                <a16:creationId xmlns:a16="http://schemas.microsoft.com/office/drawing/2014/main" id="{62D5657B-BE79-BE5F-8DF7-DAFA860B9E8D}"/>
              </a:ext>
            </a:extLst>
          </p:cNvPr>
          <p:cNvSpPr txBox="1"/>
          <p:nvPr/>
        </p:nvSpPr>
        <p:spPr>
          <a:xfrm>
            <a:off x="1128069" y="3445107"/>
            <a:ext cx="6771817" cy="192360"/>
          </a:xfrm>
          <a:prstGeom prst="rect">
            <a:avLst/>
          </a:prstGeom>
        </p:spPr>
        <p:txBody>
          <a:bodyPr wrap="square" lIns="0" tIns="0" rIns="0" bIns="0" rtlCol="0" anchor="t">
            <a:spAutoFit/>
          </a:bodyPr>
          <a:lstStyle/>
          <a:p>
            <a:pPr marL="117799" lvl="1" defTabSz="457223">
              <a:lnSpc>
                <a:spcPts val="1527"/>
              </a:lnSpc>
              <a:spcAft>
                <a:spcPts val="300"/>
              </a:spcAft>
              <a:defRPr/>
            </a:pPr>
            <a:r>
              <a:rPr lang="pt-BR" sz="1600" dirty="0">
                <a:solidFill>
                  <a:prstClr val="black">
                    <a:lumMod val="75000"/>
                    <a:lumOff val="25000"/>
                  </a:prstClr>
                </a:solidFill>
                <a:latin typeface="Dosis" pitchFamily="2" charset="0"/>
                <a:ea typeface="Cambria" panose="02040503050406030204" pitchFamily="18" charset="0"/>
              </a:rPr>
              <a:t>   </a:t>
            </a:r>
            <a:endParaRPr lang="en-US" sz="1700" dirty="0">
              <a:solidFill>
                <a:prstClr val="black">
                  <a:lumMod val="75000"/>
                  <a:lumOff val="25000"/>
                </a:prstClr>
              </a:solidFill>
              <a:latin typeface="Dosis" pitchFamily="2" charset="0"/>
            </a:endParaRPr>
          </a:p>
        </p:txBody>
      </p:sp>
      <p:sp>
        <p:nvSpPr>
          <p:cNvPr id="34" name="TextBox 10">
            <a:extLst>
              <a:ext uri="{FF2B5EF4-FFF2-40B4-BE49-F238E27FC236}">
                <a16:creationId xmlns:a16="http://schemas.microsoft.com/office/drawing/2014/main" id="{D7802530-3095-C792-91F3-9A931590EAAC}"/>
              </a:ext>
            </a:extLst>
          </p:cNvPr>
          <p:cNvSpPr txBox="1"/>
          <p:nvPr/>
        </p:nvSpPr>
        <p:spPr>
          <a:xfrm>
            <a:off x="833182" y="2805400"/>
            <a:ext cx="4318482"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2.Vocabulaire </a:t>
            </a:r>
          </a:p>
        </p:txBody>
      </p:sp>
      <p:sp>
        <p:nvSpPr>
          <p:cNvPr id="4" name="TextBox 10">
            <a:extLst>
              <a:ext uri="{FF2B5EF4-FFF2-40B4-BE49-F238E27FC236}">
                <a16:creationId xmlns:a16="http://schemas.microsoft.com/office/drawing/2014/main" id="{679C874B-1583-7AC1-9174-E70182C97A17}"/>
              </a:ext>
            </a:extLst>
          </p:cNvPr>
          <p:cNvSpPr txBox="1"/>
          <p:nvPr/>
        </p:nvSpPr>
        <p:spPr>
          <a:xfrm>
            <a:off x="843731" y="5162580"/>
            <a:ext cx="4629151"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6. Jeu</a:t>
            </a:r>
          </a:p>
        </p:txBody>
      </p:sp>
      <p:sp>
        <p:nvSpPr>
          <p:cNvPr id="37" name="TextBox 10">
            <a:extLst>
              <a:ext uri="{FF2B5EF4-FFF2-40B4-BE49-F238E27FC236}">
                <a16:creationId xmlns:a16="http://schemas.microsoft.com/office/drawing/2014/main" id="{7AAF2E91-54C3-9CAF-DBD1-1C282127105E}"/>
              </a:ext>
            </a:extLst>
          </p:cNvPr>
          <p:cNvSpPr txBox="1"/>
          <p:nvPr/>
        </p:nvSpPr>
        <p:spPr>
          <a:xfrm>
            <a:off x="843731" y="4573668"/>
            <a:ext cx="2932956"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5.Pratique </a:t>
            </a:r>
            <a:r>
              <a:rPr lang="en-US" sz="2000" dirty="0" err="1">
                <a:solidFill>
                  <a:srgbClr val="106585"/>
                </a:solidFill>
                <a:latin typeface="Carelia"/>
              </a:rPr>
              <a:t>autonome</a:t>
            </a:r>
            <a:endParaRPr lang="en-US" sz="2000" dirty="0">
              <a:solidFill>
                <a:srgbClr val="106585"/>
              </a:solidFill>
              <a:latin typeface="Carelia"/>
            </a:endParaRPr>
          </a:p>
        </p:txBody>
      </p:sp>
      <p:grpSp>
        <p:nvGrpSpPr>
          <p:cNvPr id="2" name="Groupe 1">
            <a:extLst>
              <a:ext uri="{FF2B5EF4-FFF2-40B4-BE49-F238E27FC236}">
                <a16:creationId xmlns:a16="http://schemas.microsoft.com/office/drawing/2014/main" id="{7B1DBDD1-E80C-B38F-3038-6DEB407CA89C}"/>
              </a:ext>
            </a:extLst>
          </p:cNvPr>
          <p:cNvGrpSpPr/>
          <p:nvPr/>
        </p:nvGrpSpPr>
        <p:grpSpPr>
          <a:xfrm>
            <a:off x="3798408" y="1882613"/>
            <a:ext cx="1547184" cy="410156"/>
            <a:chOff x="3759976" y="4473309"/>
            <a:chExt cx="1225727" cy="293439"/>
          </a:xfrm>
        </p:grpSpPr>
        <p:sp>
          <p:nvSpPr>
            <p:cNvPr id="3" name="Rectangle : coins arrondis 2">
              <a:extLst>
                <a:ext uri="{FF2B5EF4-FFF2-40B4-BE49-F238E27FC236}">
                  <a16:creationId xmlns:a16="http://schemas.microsoft.com/office/drawing/2014/main" id="{BC6353E1-5362-3C04-C2D3-9D73E93C9FC7}"/>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 name="Picture 2">
              <a:extLst>
                <a:ext uri="{FF2B5EF4-FFF2-40B4-BE49-F238E27FC236}">
                  <a16:creationId xmlns:a16="http://schemas.microsoft.com/office/drawing/2014/main" id="{75D60460-2F42-9218-25F8-93910B152AC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ABACC90-FB88-0675-2966-3A2CB0B591E5}"/>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0" name="Groupe 9">
            <a:extLst>
              <a:ext uri="{FF2B5EF4-FFF2-40B4-BE49-F238E27FC236}">
                <a16:creationId xmlns:a16="http://schemas.microsoft.com/office/drawing/2014/main" id="{84F5E887-8727-F602-F40E-420A43D27BF0}"/>
              </a:ext>
            </a:extLst>
          </p:cNvPr>
          <p:cNvGrpSpPr/>
          <p:nvPr/>
        </p:nvGrpSpPr>
        <p:grpSpPr>
          <a:xfrm>
            <a:off x="3819319" y="2697948"/>
            <a:ext cx="1547184" cy="410156"/>
            <a:chOff x="3759976" y="4473309"/>
            <a:chExt cx="1225727" cy="293439"/>
          </a:xfrm>
        </p:grpSpPr>
        <p:sp>
          <p:nvSpPr>
            <p:cNvPr id="18" name="Rectangle : coins arrondis 17">
              <a:extLst>
                <a:ext uri="{FF2B5EF4-FFF2-40B4-BE49-F238E27FC236}">
                  <a16:creationId xmlns:a16="http://schemas.microsoft.com/office/drawing/2014/main" id="{5AB97177-009B-9621-4ADC-26400BBC06CC}"/>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9" name="Picture 2">
              <a:extLst>
                <a:ext uri="{FF2B5EF4-FFF2-40B4-BE49-F238E27FC236}">
                  <a16:creationId xmlns:a16="http://schemas.microsoft.com/office/drawing/2014/main" id="{175A34D5-AFAF-F937-09C5-354133B99B6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47FED007-9DCB-D8DB-3A54-633349552929}"/>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30 min</a:t>
              </a:r>
            </a:p>
          </p:txBody>
        </p:sp>
      </p:grpSp>
      <p:grpSp>
        <p:nvGrpSpPr>
          <p:cNvPr id="22" name="Groupe 21">
            <a:extLst>
              <a:ext uri="{FF2B5EF4-FFF2-40B4-BE49-F238E27FC236}">
                <a16:creationId xmlns:a16="http://schemas.microsoft.com/office/drawing/2014/main" id="{DF806B9D-E8FE-8F75-F2C1-D622DB342226}"/>
              </a:ext>
            </a:extLst>
          </p:cNvPr>
          <p:cNvGrpSpPr/>
          <p:nvPr/>
        </p:nvGrpSpPr>
        <p:grpSpPr>
          <a:xfrm>
            <a:off x="3819319" y="3383969"/>
            <a:ext cx="1547184" cy="410156"/>
            <a:chOff x="3759976" y="4473309"/>
            <a:chExt cx="1225727" cy="293439"/>
          </a:xfrm>
        </p:grpSpPr>
        <p:sp>
          <p:nvSpPr>
            <p:cNvPr id="30" name="Rectangle : coins arrondis 29">
              <a:extLst>
                <a:ext uri="{FF2B5EF4-FFF2-40B4-BE49-F238E27FC236}">
                  <a16:creationId xmlns:a16="http://schemas.microsoft.com/office/drawing/2014/main" id="{BE7E2C34-228F-1161-24E4-C000318358C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31" name="Picture 2">
              <a:extLst>
                <a:ext uri="{FF2B5EF4-FFF2-40B4-BE49-F238E27FC236}">
                  <a16:creationId xmlns:a16="http://schemas.microsoft.com/office/drawing/2014/main" id="{45700F7F-A4C9-0289-7396-0D8008008E7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1F7C6BC0-DD46-DB40-3410-876490369E1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40 min</a:t>
              </a:r>
            </a:p>
          </p:txBody>
        </p:sp>
      </p:grpSp>
      <p:grpSp>
        <p:nvGrpSpPr>
          <p:cNvPr id="52" name="Groupe 51">
            <a:extLst>
              <a:ext uri="{FF2B5EF4-FFF2-40B4-BE49-F238E27FC236}">
                <a16:creationId xmlns:a16="http://schemas.microsoft.com/office/drawing/2014/main" id="{464DD226-8A00-6C72-E56A-F06F4AD5904A}"/>
              </a:ext>
            </a:extLst>
          </p:cNvPr>
          <p:cNvGrpSpPr/>
          <p:nvPr/>
        </p:nvGrpSpPr>
        <p:grpSpPr>
          <a:xfrm>
            <a:off x="3819319" y="4476559"/>
            <a:ext cx="1547184" cy="410156"/>
            <a:chOff x="3759976" y="4473309"/>
            <a:chExt cx="1225727" cy="293439"/>
          </a:xfrm>
        </p:grpSpPr>
        <p:sp>
          <p:nvSpPr>
            <p:cNvPr id="53" name="Rectangle : coins arrondis 52">
              <a:extLst>
                <a:ext uri="{FF2B5EF4-FFF2-40B4-BE49-F238E27FC236}">
                  <a16:creationId xmlns:a16="http://schemas.microsoft.com/office/drawing/2014/main" id="{67974313-CBC4-953E-2D72-7A6740482EC4}"/>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4" name="Picture 2">
              <a:extLst>
                <a:ext uri="{FF2B5EF4-FFF2-40B4-BE49-F238E27FC236}">
                  <a16:creationId xmlns:a16="http://schemas.microsoft.com/office/drawing/2014/main" id="{798DA69D-BF4B-66B3-BAEC-18837BB002C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D8EFEBF7-32B7-762E-221E-3FDB18BC790E}"/>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grpSp>
        <p:nvGrpSpPr>
          <p:cNvPr id="56" name="Groupe 55">
            <a:extLst>
              <a:ext uri="{FF2B5EF4-FFF2-40B4-BE49-F238E27FC236}">
                <a16:creationId xmlns:a16="http://schemas.microsoft.com/office/drawing/2014/main" id="{2FEBB4C0-0861-F21A-2865-0EBEE711BE92}"/>
              </a:ext>
            </a:extLst>
          </p:cNvPr>
          <p:cNvGrpSpPr/>
          <p:nvPr/>
        </p:nvGrpSpPr>
        <p:grpSpPr>
          <a:xfrm>
            <a:off x="3819319" y="5087537"/>
            <a:ext cx="1547184" cy="410156"/>
            <a:chOff x="3759976" y="4473309"/>
            <a:chExt cx="1225727" cy="293439"/>
          </a:xfrm>
        </p:grpSpPr>
        <p:sp>
          <p:nvSpPr>
            <p:cNvPr id="57" name="Rectangle : coins arrondis 56">
              <a:extLst>
                <a:ext uri="{FF2B5EF4-FFF2-40B4-BE49-F238E27FC236}">
                  <a16:creationId xmlns:a16="http://schemas.microsoft.com/office/drawing/2014/main" id="{25AD8334-AF37-A11F-3B42-4C299D43739B}"/>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8" name="Picture 2">
              <a:extLst>
                <a:ext uri="{FF2B5EF4-FFF2-40B4-BE49-F238E27FC236}">
                  <a16:creationId xmlns:a16="http://schemas.microsoft.com/office/drawing/2014/main" id="{50579993-589B-B413-A0B3-50B5E6F615C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B6C64500-7410-4909-5402-765156C4835F}"/>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24" name="Groupe 123">
            <a:extLst>
              <a:ext uri="{FF2B5EF4-FFF2-40B4-BE49-F238E27FC236}">
                <a16:creationId xmlns:a16="http://schemas.microsoft.com/office/drawing/2014/main" id="{1AE99293-BA9C-5380-A8FD-C178A27C9C24}"/>
              </a:ext>
            </a:extLst>
          </p:cNvPr>
          <p:cNvGrpSpPr/>
          <p:nvPr/>
        </p:nvGrpSpPr>
        <p:grpSpPr>
          <a:xfrm>
            <a:off x="3819319" y="3861916"/>
            <a:ext cx="1547184" cy="410156"/>
            <a:chOff x="3759976" y="4473309"/>
            <a:chExt cx="1225727" cy="293439"/>
          </a:xfrm>
        </p:grpSpPr>
        <p:sp>
          <p:nvSpPr>
            <p:cNvPr id="125" name="Rectangle : coins arrondis 124">
              <a:extLst>
                <a:ext uri="{FF2B5EF4-FFF2-40B4-BE49-F238E27FC236}">
                  <a16:creationId xmlns:a16="http://schemas.microsoft.com/office/drawing/2014/main" id="{EACC17D0-475C-D693-7F1A-A74429A616AE}"/>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26" name="Picture 2">
              <a:extLst>
                <a:ext uri="{FF2B5EF4-FFF2-40B4-BE49-F238E27FC236}">
                  <a16:creationId xmlns:a16="http://schemas.microsoft.com/office/drawing/2014/main" id="{5C389702-6EAB-F95D-0CED-580A5E75B3C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126">
              <a:extLst>
                <a:ext uri="{FF2B5EF4-FFF2-40B4-BE49-F238E27FC236}">
                  <a16:creationId xmlns:a16="http://schemas.microsoft.com/office/drawing/2014/main" id="{CC236D23-1492-96CF-575E-76D77D6B35B3}"/>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spTree>
    <p:extLst>
      <p:ext uri="{BB962C8B-B14F-4D97-AF65-F5344CB8AC3E}">
        <p14:creationId xmlns:p14="http://schemas.microsoft.com/office/powerpoint/2010/main" val="96907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BB90-BA43-DC67-E6F9-CBCB32F1C9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27D4E5-2F0C-EF25-435F-EBC219A53E66}"/>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0CE1823-1A4C-BB3D-0F67-DB8668D0E2FE}"/>
              </a:ext>
            </a:extLst>
          </p:cNvPr>
          <p:cNvSpPr txBox="1"/>
          <p:nvPr/>
        </p:nvSpPr>
        <p:spPr>
          <a:xfrm>
            <a:off x="716226" y="644552"/>
            <a:ext cx="7711551" cy="1769074"/>
          </a:xfrm>
          <a:prstGeom prst="rect">
            <a:avLst/>
          </a:prstGeom>
        </p:spPr>
        <p:txBody>
          <a:bodyPr lIns="0" tIns="0" rIns="0" bIns="0" rtlCol="0" anchor="t">
            <a:spAutoFit/>
          </a:bodyPr>
          <a:lstStyle/>
          <a:p>
            <a:pPr algn="ctr" defTabSz="457246">
              <a:lnSpc>
                <a:spcPts val="7400"/>
              </a:lnSpc>
            </a:pPr>
            <a:r>
              <a:rPr lang="fr-MA" sz="3200" b="1" dirty="0">
                <a:solidFill>
                  <a:schemeClr val="accent5">
                    <a:lumMod val="75000"/>
                  </a:schemeClr>
                </a:solidFill>
                <a:latin typeface="Dosis" pitchFamily="2" charset="0"/>
              </a:rPr>
              <a:t>Rebrassage de la lecture (1)</a:t>
            </a:r>
          </a:p>
          <a:p>
            <a:pPr algn="ctr" defTabSz="457246">
              <a:lnSpc>
                <a:spcPts val="7400"/>
              </a:lnSpc>
            </a:pPr>
            <a:r>
              <a:rPr lang="en-US" sz="3200" dirty="0">
                <a:solidFill>
                  <a:srgbClr val="215968"/>
                </a:solidFill>
                <a:latin typeface="Carelia"/>
              </a:rPr>
              <a:t>(1) </a:t>
            </a:r>
          </a:p>
        </p:txBody>
      </p:sp>
      <p:sp>
        <p:nvSpPr>
          <p:cNvPr id="8" name="TextBox 8">
            <a:extLst>
              <a:ext uri="{FF2B5EF4-FFF2-40B4-BE49-F238E27FC236}">
                <a16:creationId xmlns:a16="http://schemas.microsoft.com/office/drawing/2014/main" id="{A6B265A4-CA6D-9DC1-7E18-DEFC624CB14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8472CB12-AB8E-811B-26A0-78E169B6299E}"/>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0BD3E1F0-435A-8988-6E9B-A1198F4E7CF0}"/>
              </a:ext>
            </a:extLst>
          </p:cNvPr>
          <p:cNvSpPr txBox="1"/>
          <p:nvPr/>
        </p:nvSpPr>
        <p:spPr>
          <a:xfrm>
            <a:off x="1777999" y="2178765"/>
            <a:ext cx="5227920" cy="1105431"/>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mots contenant les  graphèmes complexes:  </a:t>
            </a:r>
            <a:r>
              <a:rPr lang="fr-FR" sz="2533" b="1" dirty="0" err="1">
                <a:solidFill>
                  <a:srgbClr val="E46C0A"/>
                </a:solidFill>
                <a:latin typeface="Dosis" pitchFamily="2" charset="0"/>
              </a:rPr>
              <a:t>ieu</a:t>
            </a:r>
            <a:r>
              <a:rPr lang="fr-FR" sz="2533" b="1" dirty="0">
                <a:solidFill>
                  <a:srgbClr val="E46C0A"/>
                </a:solidFill>
                <a:latin typeface="Dosis" pitchFamily="2" charset="0"/>
              </a:rPr>
              <a:t>; eu; ph; </a:t>
            </a:r>
            <a:r>
              <a:rPr lang="fr-FR" sz="2533" b="1" dirty="0" err="1">
                <a:solidFill>
                  <a:srgbClr val="E46C0A"/>
                </a:solidFill>
                <a:latin typeface="Dosis" pitchFamily="2" charset="0"/>
              </a:rPr>
              <a:t>gn</a:t>
            </a:r>
            <a:r>
              <a:rPr lang="fr-FR" sz="2533" b="1" dirty="0">
                <a:solidFill>
                  <a:srgbClr val="E46C0A"/>
                </a:solidFill>
                <a:latin typeface="Dosis" pitchFamily="2" charset="0"/>
              </a:rPr>
              <a:t>. </a:t>
            </a:r>
            <a:endParaRPr lang="en-US" sz="2533" b="1" dirty="0">
              <a:solidFill>
                <a:srgbClr val="E46C0A"/>
              </a:solidFill>
              <a:latin typeface="Dosis" pitchFamily="2" charset="0"/>
            </a:endParaRPr>
          </a:p>
        </p:txBody>
      </p:sp>
    </p:spTree>
    <p:extLst>
      <p:ext uri="{BB962C8B-B14F-4D97-AF65-F5344CB8AC3E}">
        <p14:creationId xmlns:p14="http://schemas.microsoft.com/office/powerpoint/2010/main" val="2106514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59F9-07AA-7C3A-D900-490A8CB0EE4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5E7D69F-7D4B-AA4C-C52C-0286221C7DA7}"/>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0ADD3D62-3058-7A45-641D-1C6BA75B7ACB}"/>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669EA90-351E-E0CB-216F-5748A852FDC5}"/>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279F3C3-301B-7BA9-9131-51878A1477E7}"/>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C155F514-4B7E-F9BF-4500-31CFAA5B4364}"/>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8AE302-7591-3AE1-67E4-91569BBFB49B}"/>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898DC192-8323-54C5-BB66-586247945866}"/>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Je vais lire des mots. Écoutez attentivement. </a:t>
            </a:r>
          </a:p>
        </p:txBody>
      </p:sp>
      <p:sp>
        <p:nvSpPr>
          <p:cNvPr id="4" name="ZoneTexte 3">
            <a:extLst>
              <a:ext uri="{FF2B5EF4-FFF2-40B4-BE49-F238E27FC236}">
                <a16:creationId xmlns:a16="http://schemas.microsoft.com/office/drawing/2014/main" id="{D19CDD9E-0A17-820D-D66C-2E21AFE77FF6}"/>
              </a:ext>
            </a:extLst>
          </p:cNvPr>
          <p:cNvSpPr txBox="1"/>
          <p:nvPr>
            <p:custDataLst>
              <p:tags r:id="rId8"/>
            </p:custDataLst>
          </p:nvPr>
        </p:nvSpPr>
        <p:spPr>
          <a:xfrm>
            <a:off x="206438" y="1665477"/>
            <a:ext cx="8718673" cy="3543278"/>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gagné   courageux   mieux   phoque   signal  docteur    milieu   phare</a:t>
            </a:r>
          </a:p>
          <a:p>
            <a:pPr algn="ctr" defTabSz="685869">
              <a:lnSpc>
                <a:spcPct val="150000"/>
              </a:lnSpc>
              <a:spcAft>
                <a:spcPts val="900"/>
              </a:spcAft>
              <a:defRPr/>
            </a:pPr>
            <a:r>
              <a:rPr lang="fr-FR" sz="3600" b="1" kern="0" spc="320" dirty="0">
                <a:solidFill>
                  <a:srgbClr val="106585"/>
                </a:solidFill>
                <a:latin typeface="Dosis" pitchFamily="2" charset="0"/>
              </a:rPr>
              <a:t>souligne   téléphone  cieux     ligne</a:t>
            </a:r>
          </a:p>
          <a:p>
            <a:pPr algn="ctr" defTabSz="685869">
              <a:lnSpc>
                <a:spcPct val="150000"/>
              </a:lnSpc>
              <a:spcAft>
                <a:spcPts val="900"/>
              </a:spcAft>
              <a:defRPr/>
            </a:pPr>
            <a:r>
              <a:rPr lang="fr-FR" sz="3600" b="1" kern="0" spc="320" dirty="0">
                <a:solidFill>
                  <a:srgbClr val="106585"/>
                </a:solidFill>
                <a:latin typeface="Dosis" pitchFamily="2" charset="0"/>
              </a:rPr>
              <a:t>feu magnifique    guignol   pieuvre</a:t>
            </a:r>
          </a:p>
        </p:txBody>
      </p:sp>
      <p:sp>
        <p:nvSpPr>
          <p:cNvPr id="2" name="ZoneTexte 1">
            <a:extLst>
              <a:ext uri="{FF2B5EF4-FFF2-40B4-BE49-F238E27FC236}">
                <a16:creationId xmlns:a16="http://schemas.microsoft.com/office/drawing/2014/main" id="{7275E2FD-5E8C-DAD9-0CC5-0599569C3688}"/>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pointe les mots en les lisant. </a:t>
            </a:r>
          </a:p>
        </p:txBody>
      </p:sp>
      <p:graphicFrame>
        <p:nvGraphicFramePr>
          <p:cNvPr id="5" name="Tableau 4">
            <a:extLst>
              <a:ext uri="{FF2B5EF4-FFF2-40B4-BE49-F238E27FC236}">
                <a16:creationId xmlns:a16="http://schemas.microsoft.com/office/drawing/2014/main" id="{D4AF6ED1-2938-BD30-58D5-C08EEB65B925}"/>
              </a:ext>
            </a:extLst>
          </p:cNvPr>
          <p:cNvGraphicFramePr>
            <a:graphicFrameLocks noGrp="1"/>
          </p:cNvGraphicFramePr>
          <p:nvPr>
            <p:custDataLst>
              <p:tags r:id="rId10"/>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Rectangle 1">
            <a:extLst>
              <a:ext uri="{FF2B5EF4-FFF2-40B4-BE49-F238E27FC236}">
                <a16:creationId xmlns:a16="http://schemas.microsoft.com/office/drawing/2014/main" id="{CBECA31A-FC23-F6DA-02C4-9C5680310534}"/>
              </a:ext>
            </a:extLst>
          </p:cNvPr>
          <p:cNvSpPr>
            <a:spLocks noChangeArrowheads="1"/>
          </p:cNvSpPr>
          <p:nvPr/>
        </p:nvSpPr>
        <p:spPr bwMode="auto">
          <a:xfrm>
            <a:off x="358775"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F67BBC26-D31D-54EA-7DDA-8D4783F9CE4A}"/>
              </a:ext>
            </a:extLst>
          </p:cNvPr>
          <p:cNvPicPr>
            <a:picLocks noChangeAspect="1"/>
          </p:cNvPicPr>
          <p:nvPr>
            <p:custDataLst>
              <p:tags r:id="rId11"/>
            </p:custDataLst>
          </p:nvPr>
        </p:nvPicPr>
        <p:blipFill>
          <a:blip r:embed="rId15">
            <a:clrChange>
              <a:clrFrom>
                <a:srgbClr val="FFFFFF"/>
              </a:clrFrom>
              <a:clrTo>
                <a:srgbClr val="FFFFFF">
                  <a:alpha val="0"/>
                </a:srgbClr>
              </a:clrTo>
            </a:clrChange>
          </a:blip>
          <a:stretch>
            <a:fillRect/>
          </a:stretch>
        </p:blipFill>
        <p:spPr>
          <a:xfrm>
            <a:off x="8097077" y="228599"/>
            <a:ext cx="908731" cy="762852"/>
          </a:xfrm>
          <a:prstGeom prst="rect">
            <a:avLst/>
          </a:prstGeom>
        </p:spPr>
      </p:pic>
    </p:spTree>
    <p:extLst>
      <p:ext uri="{BB962C8B-B14F-4D97-AF65-F5344CB8AC3E}">
        <p14:creationId xmlns:p14="http://schemas.microsoft.com/office/powerpoint/2010/main" val="37546466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4C5CE-B6C8-0ECE-0E9C-1C33BB9DB74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E69E326-390A-282B-AFA4-BEB2BE9768A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CFADE82-B54A-D228-06EC-87104CCE317D}"/>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8171E0E-FB37-707B-6917-87DE9D73EA0A}"/>
              </a:ext>
            </a:extLst>
          </p:cNvPr>
          <p:cNvSpPr/>
          <p:nvPr>
            <p:custDataLst>
              <p:tags r:id="rId3"/>
            </p:custDataLst>
          </p:nvPr>
        </p:nvSpPr>
        <p:spPr>
          <a:xfrm>
            <a:off x="185553" y="372623"/>
            <a:ext cx="8776195" cy="630758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6AB59BA-71B7-F8EA-1DA0-FDD71EAF7D0F}"/>
              </a:ext>
            </a:extLst>
          </p:cNvPr>
          <p:cNvSpPr/>
          <p:nvPr>
            <p:custDataLst>
              <p:tags r:id="rId4"/>
            </p:custDataLst>
          </p:nvPr>
        </p:nvSpPr>
        <p:spPr>
          <a:xfrm>
            <a:off x="206438" y="410075"/>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E039B58-07A1-C8FD-8D27-D093224A7131}"/>
              </a:ext>
            </a:extLst>
          </p:cNvPr>
          <p:cNvSpPr/>
          <p:nvPr>
            <p:custDataLst>
              <p:tags r:id="rId5"/>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E08806A4-0F24-8589-1189-F682E76D3E21}"/>
              </a:ext>
            </a:extLst>
          </p:cNvPr>
          <p:cNvSpPr txBox="1"/>
          <p:nvPr>
            <p:custDataLst>
              <p:tags r:id="rId6"/>
            </p:custDataLst>
          </p:nvPr>
        </p:nvSpPr>
        <p:spPr>
          <a:xfrm>
            <a:off x="157972" y="901917"/>
            <a:ext cx="8718673" cy="4939814"/>
          </a:xfrm>
          <a:prstGeom prst="rect">
            <a:avLst/>
          </a:prstGeom>
          <a:noFill/>
        </p:spPr>
        <p:txBody>
          <a:bodyPr wrap="square" rtlCol="0">
            <a:spAutoFit/>
          </a:bodyPr>
          <a:lstStyle/>
          <a:p>
            <a:pPr algn="ctr" defTabSz="685869">
              <a:lnSpc>
                <a:spcPct val="150000"/>
              </a:lnSpc>
              <a:spcAft>
                <a:spcPts val="900"/>
              </a:spcAft>
              <a:defRPr/>
            </a:pPr>
            <a:endParaRPr lang="fr-FR" sz="4000" b="1" kern="0" spc="320" dirty="0">
              <a:solidFill>
                <a:srgbClr val="106585"/>
              </a:solidFill>
              <a:latin typeface="Dosis" pitchFamily="2" charset="0"/>
            </a:endParaRPr>
          </a:p>
          <a:p>
            <a:pPr algn="ctr" defTabSz="685869">
              <a:lnSpc>
                <a:spcPct val="150000"/>
              </a:lnSpc>
              <a:spcAft>
                <a:spcPts val="900"/>
              </a:spcAft>
              <a:defRPr/>
            </a:pPr>
            <a:r>
              <a:rPr lang="fr-FR" sz="4000" b="1" kern="0" spc="320" dirty="0">
                <a:solidFill>
                  <a:srgbClr val="106585"/>
                </a:solidFill>
                <a:latin typeface="Dosis" pitchFamily="2" charset="0"/>
              </a:rPr>
              <a:t>gagné   courageux   mieux   phoque   signal  docteur    milieu   phare</a:t>
            </a:r>
          </a:p>
          <a:p>
            <a:pPr algn="ctr" defTabSz="685869">
              <a:lnSpc>
                <a:spcPct val="150000"/>
              </a:lnSpc>
              <a:spcAft>
                <a:spcPts val="900"/>
              </a:spcAft>
              <a:defRPr/>
            </a:pPr>
            <a:r>
              <a:rPr lang="fr-FR" sz="4000" b="1" kern="0" spc="320" dirty="0">
                <a:solidFill>
                  <a:srgbClr val="106585"/>
                </a:solidFill>
                <a:latin typeface="Dosis" pitchFamily="2" charset="0"/>
              </a:rPr>
              <a:t>souligne   téléphone  cieux     ligne</a:t>
            </a:r>
          </a:p>
          <a:p>
            <a:pPr algn="ctr" defTabSz="685869">
              <a:lnSpc>
                <a:spcPct val="150000"/>
              </a:lnSpc>
              <a:spcAft>
                <a:spcPts val="900"/>
              </a:spcAft>
              <a:defRPr/>
            </a:pPr>
            <a:r>
              <a:rPr lang="fr-FR" sz="4000" b="1" kern="0" spc="320" dirty="0">
                <a:solidFill>
                  <a:srgbClr val="106585"/>
                </a:solidFill>
                <a:latin typeface="Dosis" pitchFamily="2" charset="0"/>
              </a:rPr>
              <a:t>feu magnifique    guignol   pieuvre</a:t>
            </a:r>
          </a:p>
        </p:txBody>
      </p:sp>
      <p:sp>
        <p:nvSpPr>
          <p:cNvPr id="6" name="ZoneTexte 5">
            <a:extLst>
              <a:ext uri="{FF2B5EF4-FFF2-40B4-BE49-F238E27FC236}">
                <a16:creationId xmlns:a16="http://schemas.microsoft.com/office/drawing/2014/main" id="{1266C96C-C6D5-3E77-A3C7-B868D6EDEB23}"/>
              </a:ext>
            </a:extLst>
          </p:cNvPr>
          <p:cNvSpPr txBox="1"/>
          <p:nvPr>
            <p:custDataLst>
              <p:tags r:id="rId7"/>
            </p:custDataLst>
          </p:nvPr>
        </p:nvSpPr>
        <p:spPr>
          <a:xfrm>
            <a:off x="812684" y="345746"/>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p:txBody>
      </p:sp>
      <p:sp>
        <p:nvSpPr>
          <p:cNvPr id="7" name="ZoneTexte 6">
            <a:extLst>
              <a:ext uri="{FF2B5EF4-FFF2-40B4-BE49-F238E27FC236}">
                <a16:creationId xmlns:a16="http://schemas.microsoft.com/office/drawing/2014/main" id="{C47F6259-58AF-9D44-EEF4-95FE04059355}"/>
              </a:ext>
            </a:extLst>
          </p:cNvPr>
          <p:cNvSpPr txBox="1"/>
          <p:nvPr>
            <p:custDataLst>
              <p:tags r:id="rId8"/>
            </p:custDataLst>
          </p:nvPr>
        </p:nvSpPr>
        <p:spPr>
          <a:xfrm>
            <a:off x="674177" y="627692"/>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rPr>
              <a:t>L’enseignant désigne des élèves chacun lit une ligne</a:t>
            </a:r>
          </a:p>
        </p:txBody>
      </p:sp>
      <p:graphicFrame>
        <p:nvGraphicFramePr>
          <p:cNvPr id="9" name="Tableau 8">
            <a:extLst>
              <a:ext uri="{FF2B5EF4-FFF2-40B4-BE49-F238E27FC236}">
                <a16:creationId xmlns:a16="http://schemas.microsoft.com/office/drawing/2014/main" id="{B99A9821-ED49-A02E-2511-5C91FA26EBB4}"/>
              </a:ext>
            </a:extLst>
          </p:cNvPr>
          <p:cNvGraphicFramePr>
            <a:graphicFrameLocks noGrp="1"/>
          </p:cNvGraphicFramePr>
          <p:nvPr>
            <p:custDataLst>
              <p:tags r:id="rId9"/>
            </p:custDataLst>
            <p:extLst>
              <p:ext uri="{D42A27DB-BD31-4B8C-83A1-F6EECF244321}">
                <p14:modId xmlns:p14="http://schemas.microsoft.com/office/powerpoint/2010/main" val="74158865"/>
              </p:ext>
            </p:extLst>
          </p:nvPr>
        </p:nvGraphicFramePr>
        <p:xfrm>
          <a:off x="-12980" y="0"/>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9DA292AC-DE66-8A74-D12C-35A60173F38E}"/>
              </a:ext>
            </a:extLst>
          </p:cNvPr>
          <p:cNvPicPr>
            <a:picLocks noChangeAspect="1"/>
          </p:cNvPicPr>
          <p:nvPr>
            <p:custDataLst>
              <p:tags r:id="rId10"/>
            </p:custDataLst>
          </p:nvPr>
        </p:nvPicPr>
        <p:blipFill>
          <a:blip r:embed="rId14"/>
          <a:stretch>
            <a:fillRect/>
          </a:stretch>
        </p:blipFill>
        <p:spPr>
          <a:xfrm>
            <a:off x="7877174" y="442417"/>
            <a:ext cx="966534" cy="597245"/>
          </a:xfrm>
          <a:prstGeom prst="roundRect">
            <a:avLst>
              <a:gd name="adj" fmla="val 31362"/>
            </a:avLst>
          </a:prstGeom>
        </p:spPr>
      </p:pic>
    </p:spTree>
    <p:extLst>
      <p:ext uri="{BB962C8B-B14F-4D97-AF65-F5344CB8AC3E}">
        <p14:creationId xmlns:p14="http://schemas.microsoft.com/office/powerpoint/2010/main" val="3689890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A63FF-659E-1CC3-C5A8-900AC56FB0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FFE9D23-4F4C-DF9E-2402-D0AB02E61B9B}"/>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5D6F0778-BF57-AA79-49C0-9F279AFB355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C5D877-4A12-3A6A-0F0C-CBA2DB7532B6}"/>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ADE222D3-9C4D-E36F-CBEB-CAABEF7139B9}"/>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236949E8-552D-2CF7-F006-97075A4119A6}"/>
              </a:ext>
            </a:extLst>
          </p:cNvPr>
          <p:cNvSpPr txBox="1"/>
          <p:nvPr/>
        </p:nvSpPr>
        <p:spPr>
          <a:xfrm>
            <a:off x="1413164" y="2178765"/>
            <a:ext cx="6244935" cy="1101584"/>
          </a:xfrm>
          <a:prstGeom prst="rect">
            <a:avLst/>
          </a:prstGeom>
        </p:spPr>
        <p:txBody>
          <a:bodyPr wrap="square" lIns="0" tIns="0" rIns="0" bIns="0" rtlCol="0" anchor="t">
            <a:spAutoFit/>
          </a:bodyPr>
          <a:lstStyle/>
          <a:p>
            <a:pPr algn="ctr" defTabSz="457246">
              <a:lnSpc>
                <a:spcPts val="4608"/>
              </a:lnSpc>
            </a:pPr>
            <a:r>
              <a:rPr lang="fr-MA" sz="2400" b="1" dirty="0">
                <a:solidFill>
                  <a:schemeClr val="accent5">
                    <a:lumMod val="75000"/>
                  </a:schemeClr>
                </a:solidFill>
                <a:latin typeface="Dosis" pitchFamily="2" charset="0"/>
              </a:rPr>
              <a:t>Rebrassage de la lecture (2)</a:t>
            </a:r>
          </a:p>
          <a:p>
            <a:pPr algn="ctr" defTabSz="457246">
              <a:lnSpc>
                <a:spcPts val="4608"/>
              </a:lnSpc>
            </a:pPr>
            <a:r>
              <a:rPr lang="fr-FR" sz="2400" dirty="0">
                <a:solidFill>
                  <a:srgbClr val="9BBB59">
                    <a:lumMod val="75000"/>
                  </a:srgbClr>
                </a:solidFill>
                <a:latin typeface="Dosis" pitchFamily="2" charset="0"/>
              </a:rPr>
              <a:t>Jeu du duel</a:t>
            </a:r>
            <a:endParaRPr lang="en-US" sz="2400" dirty="0">
              <a:solidFill>
                <a:srgbClr val="E46C0A"/>
              </a:solidFill>
              <a:latin typeface="Dosis" pitchFamily="2" charset="0"/>
            </a:endParaRPr>
          </a:p>
        </p:txBody>
      </p:sp>
      <p:pic>
        <p:nvPicPr>
          <p:cNvPr id="3" name="Image 2" descr="Une image contenant habits, garçon, Dessin animé, clipart&#10;&#10;Le contenu généré par l’IA peut être incorrect.">
            <a:extLst>
              <a:ext uri="{FF2B5EF4-FFF2-40B4-BE49-F238E27FC236}">
                <a16:creationId xmlns:a16="http://schemas.microsoft.com/office/drawing/2014/main" id="{A5BDA15E-57A2-3039-5D6E-E22E12C7222E}"/>
              </a:ext>
            </a:extLst>
          </p:cNvPr>
          <p:cNvPicPr>
            <a:picLocks noChangeAspect="1"/>
          </p:cNvPicPr>
          <p:nvPr/>
        </p:nvPicPr>
        <p:blipFill>
          <a:blip r:embed="rId3" cstate="print">
            <a:clrChange>
              <a:clrFrom>
                <a:srgbClr val="F8BA6D"/>
              </a:clrFrom>
              <a:clrTo>
                <a:srgbClr val="F8BA6D">
                  <a:alpha val="0"/>
                </a:srgbClr>
              </a:clrTo>
            </a:clrChange>
            <a:extLst>
              <a:ext uri="{28A0092B-C50C-407E-A947-70E740481C1C}">
                <a14:useLocalDpi xmlns:a14="http://schemas.microsoft.com/office/drawing/2010/main" val="0"/>
              </a:ext>
            </a:extLst>
          </a:blip>
          <a:stretch>
            <a:fillRect/>
          </a:stretch>
        </p:blipFill>
        <p:spPr>
          <a:xfrm>
            <a:off x="3077575" y="4570873"/>
            <a:ext cx="2768928" cy="1676400"/>
          </a:xfrm>
          <a:prstGeom prst="rect">
            <a:avLst/>
          </a:prstGeom>
        </p:spPr>
      </p:pic>
    </p:spTree>
    <p:extLst>
      <p:ext uri="{BB962C8B-B14F-4D97-AF65-F5344CB8AC3E}">
        <p14:creationId xmlns:p14="http://schemas.microsoft.com/office/powerpoint/2010/main" val="29648161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A6C04-2FDC-158B-CAF6-2510717639C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70654EE-A668-2D84-A7EE-C80CEEEFA256}"/>
              </a:ext>
            </a:extLst>
          </p:cNvPr>
          <p:cNvSpPr/>
          <p:nvPr/>
        </p:nvSpPr>
        <p:spPr>
          <a:xfrm>
            <a:off x="-1" y="-7089"/>
            <a:ext cx="9144001" cy="6865089"/>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E4B71BBB-AA87-01C0-B192-379D57DB2B2A}"/>
              </a:ext>
            </a:extLst>
          </p:cNvPr>
          <p:cNvGrpSpPr/>
          <p:nvPr/>
        </p:nvGrpSpPr>
        <p:grpSpPr>
          <a:xfrm>
            <a:off x="322411" y="437049"/>
            <a:ext cx="8499176" cy="6146800"/>
            <a:chOff x="312517" y="308344"/>
            <a:chExt cx="8518967" cy="6230679"/>
          </a:xfrm>
        </p:grpSpPr>
        <p:sp>
          <p:nvSpPr>
            <p:cNvPr id="24" name="Rectangle : coins arrondis 23">
              <a:extLst>
                <a:ext uri="{FF2B5EF4-FFF2-40B4-BE49-F238E27FC236}">
                  <a16:creationId xmlns:a16="http://schemas.microsoft.com/office/drawing/2014/main" id="{7F0AFED1-AF1F-5F58-B9AF-543744AC29AA}"/>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9ADDA704-0F51-6208-E3DA-654697D0DBAD}"/>
                </a:ext>
              </a:extLst>
            </p:cNvPr>
            <p:cNvSpPr/>
            <p:nvPr/>
          </p:nvSpPr>
          <p:spPr>
            <a:xfrm>
              <a:off x="329910" y="330438"/>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27" name="Groupe 26">
            <a:extLst>
              <a:ext uri="{FF2B5EF4-FFF2-40B4-BE49-F238E27FC236}">
                <a16:creationId xmlns:a16="http://schemas.microsoft.com/office/drawing/2014/main" id="{56BF7D7C-EE0D-9455-2C97-1E684C22A1E8}"/>
              </a:ext>
            </a:extLst>
          </p:cNvPr>
          <p:cNvGrpSpPr/>
          <p:nvPr/>
        </p:nvGrpSpPr>
        <p:grpSpPr>
          <a:xfrm>
            <a:off x="-211629" y="0"/>
            <a:ext cx="9254029" cy="324001"/>
            <a:chOff x="-1604302" y="20290"/>
            <a:chExt cx="10430213" cy="411175"/>
          </a:xfrm>
          <a:noFill/>
        </p:grpSpPr>
        <p:sp>
          <p:nvSpPr>
            <p:cNvPr id="28" name="Rectangle : coins arrondis 27">
              <a:extLst>
                <a:ext uri="{FF2B5EF4-FFF2-40B4-BE49-F238E27FC236}">
                  <a16:creationId xmlns:a16="http://schemas.microsoft.com/office/drawing/2014/main" id="{95C78C36-AA32-4E35-E56D-4EE0B05BE803}"/>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solidFill>
                  <a:latin typeface="Microsoft Uighur" panose="02000000000000000000" pitchFamily="2" charset="-78"/>
                  <a:cs typeface="Microsoft Uighur" panose="02000000000000000000" pitchFamily="2" charset="-78"/>
                </a:rPr>
                <a:t>3. Lecture</a:t>
              </a:r>
            </a:p>
          </p:txBody>
        </p:sp>
        <p:sp>
          <p:nvSpPr>
            <p:cNvPr id="29" name="Rectangle : coins arrondis 28">
              <a:extLst>
                <a:ext uri="{FF2B5EF4-FFF2-40B4-BE49-F238E27FC236}">
                  <a16:creationId xmlns:a16="http://schemas.microsoft.com/office/drawing/2014/main" id="{8B71E848-51D8-EF17-525C-C5ADB2A5134F}"/>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bg1">
                      <a:lumMod val="85000"/>
                    </a:schemeClr>
                  </a:solidFill>
                  <a:latin typeface="Microsoft Uighur" panose="02000000000000000000" pitchFamily="2" charset="-78"/>
                  <a:cs typeface="Microsoft Uighur" panose="02000000000000000000" pitchFamily="2" charset="-78"/>
                </a:rPr>
                <a:t>4.Ecriture</a:t>
              </a:r>
            </a:p>
          </p:txBody>
        </p:sp>
        <p:sp>
          <p:nvSpPr>
            <p:cNvPr id="30" name="Rectangle : coins arrondis 29">
              <a:extLst>
                <a:ext uri="{FF2B5EF4-FFF2-40B4-BE49-F238E27FC236}">
                  <a16:creationId xmlns:a16="http://schemas.microsoft.com/office/drawing/2014/main" id="{3C15FE5F-44B0-ED86-A334-7BAACD454CF0}"/>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85000"/>
                    </a:schemeClr>
                  </a:solidFill>
                  <a:latin typeface="Microsoft Uighur" panose="02000000000000000000" pitchFamily="2" charset="-78"/>
                  <a:cs typeface="Microsoft Uighur" panose="02000000000000000000" pitchFamily="2" charset="-78"/>
                </a:rPr>
                <a:t>5.Pratique autonome</a:t>
              </a:r>
            </a:p>
          </p:txBody>
        </p:sp>
        <p:sp>
          <p:nvSpPr>
            <p:cNvPr id="31" name="Rectangle : coins arrondis 30">
              <a:extLst>
                <a:ext uri="{FF2B5EF4-FFF2-40B4-BE49-F238E27FC236}">
                  <a16:creationId xmlns:a16="http://schemas.microsoft.com/office/drawing/2014/main" id="{B6D7A63E-C927-A80A-7292-C41EDA01BFEF}"/>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85000"/>
                    </a:schemeClr>
                  </a:solidFill>
                  <a:latin typeface="Microsoft Uighur" panose="02000000000000000000" pitchFamily="2" charset="-78"/>
                  <a:cs typeface="Microsoft Uighur" panose="02000000000000000000" pitchFamily="2" charset="-78"/>
                </a:rPr>
                <a:t>            6.Jeu</a:t>
              </a:r>
            </a:p>
          </p:txBody>
        </p:sp>
        <p:sp>
          <p:nvSpPr>
            <p:cNvPr id="32" name="Rectangle : coins arrondis 31">
              <a:extLst>
                <a:ext uri="{FF2B5EF4-FFF2-40B4-BE49-F238E27FC236}">
                  <a16:creationId xmlns:a16="http://schemas.microsoft.com/office/drawing/2014/main" id="{64FB791B-FB80-88E8-E04D-09D0AB25AF30}"/>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2. Vocabulaire</a:t>
              </a:r>
            </a:p>
          </p:txBody>
        </p:sp>
        <p:sp>
          <p:nvSpPr>
            <p:cNvPr id="33" name="Rectangle : coins arrondis 32">
              <a:extLst>
                <a:ext uri="{FF2B5EF4-FFF2-40B4-BE49-F238E27FC236}">
                  <a16:creationId xmlns:a16="http://schemas.microsoft.com/office/drawing/2014/main" id="{108CE6BC-31E6-E9E7-3619-15ECCD2422E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pic>
        <p:nvPicPr>
          <p:cNvPr id="34" name="Graphique 33">
            <a:extLst>
              <a:ext uri="{FF2B5EF4-FFF2-40B4-BE49-F238E27FC236}">
                <a16:creationId xmlns:a16="http://schemas.microsoft.com/office/drawing/2014/main" id="{4E38D66F-D834-8E3B-92DD-315F57A1DF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0053" y="540721"/>
            <a:ext cx="387564" cy="342737"/>
          </a:xfrm>
          <a:prstGeom prst="rect">
            <a:avLst/>
          </a:prstGeom>
        </p:spPr>
      </p:pic>
      <p:pic>
        <p:nvPicPr>
          <p:cNvPr id="8" name="Image 7">
            <a:extLst>
              <a:ext uri="{FF2B5EF4-FFF2-40B4-BE49-F238E27FC236}">
                <a16:creationId xmlns:a16="http://schemas.microsoft.com/office/drawing/2014/main" id="{1CC46C18-E68C-F1F0-71F3-77D55F7537B4}"/>
              </a:ext>
            </a:extLst>
          </p:cNvPr>
          <p:cNvPicPr>
            <a:picLocks noChangeAspect="1"/>
          </p:cNvPicPr>
          <p:nvPr>
            <p:custDataLst>
              <p:tags r:id="rId1"/>
            </p:custDataLst>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074" y="897940"/>
            <a:ext cx="920720" cy="746965"/>
          </a:xfrm>
          <a:prstGeom prst="rect">
            <a:avLst/>
          </a:prstGeom>
        </p:spPr>
      </p:pic>
      <p:sp>
        <p:nvSpPr>
          <p:cNvPr id="4" name="ZoneTexte 3">
            <a:extLst>
              <a:ext uri="{FF2B5EF4-FFF2-40B4-BE49-F238E27FC236}">
                <a16:creationId xmlns:a16="http://schemas.microsoft.com/office/drawing/2014/main" id="{7B20FD81-FEF4-E1A1-718D-92BCF1BA51DF}"/>
              </a:ext>
            </a:extLst>
          </p:cNvPr>
          <p:cNvSpPr txBox="1"/>
          <p:nvPr/>
        </p:nvSpPr>
        <p:spPr>
          <a:xfrm>
            <a:off x="745525" y="519907"/>
            <a:ext cx="7966815" cy="923458"/>
          </a:xfrm>
          <a:prstGeom prst="rect">
            <a:avLst/>
          </a:prstGeom>
          <a:noFill/>
        </p:spPr>
        <p:txBody>
          <a:bodyPr wrap="square">
            <a:spAutoFit/>
          </a:bodyPr>
          <a:lstStyle/>
          <a:p>
            <a:pPr defTabSz="457246">
              <a:defRPr/>
            </a:pPr>
            <a:r>
              <a:rPr lang="fr-FR" sz="1867" b="1" dirty="0">
                <a:solidFill>
                  <a:prstClr val="white">
                    <a:lumMod val="65000"/>
                  </a:prstClr>
                </a:solidFill>
                <a:latin typeface="Dosis" pitchFamily="2" charset="0"/>
              </a:rPr>
              <a:t>Vous  allez passer au tableau pour jouer à  deux. </a:t>
            </a:r>
            <a:r>
              <a:rPr lang="fr-MA" sz="1867" b="1" dirty="0">
                <a:solidFill>
                  <a:prstClr val="white">
                    <a:lumMod val="65000"/>
                  </a:prstClr>
                </a:solidFill>
                <a:latin typeface="Dosis" pitchFamily="2" charset="0"/>
              </a:rPr>
              <a:t>Un élève montre quatre mots, un après l’autre, et l’autre lit les mots. Par la suite les rôles seront échangés</a:t>
            </a:r>
            <a:r>
              <a:rPr lang="fr-MA" sz="1500" dirty="0">
                <a:solidFill>
                  <a:prstClr val="white">
                    <a:lumMod val="65000"/>
                  </a:prstClr>
                </a:solidFill>
                <a:latin typeface="Dosis" pitchFamily="2" charset="0"/>
              </a:rPr>
              <a:t>. </a:t>
            </a:r>
          </a:p>
          <a:p>
            <a:pPr marL="0" lvl="1" defTabSz="457246">
              <a:lnSpc>
                <a:spcPts val="2011"/>
              </a:lnSpc>
              <a:spcBef>
                <a:spcPct val="0"/>
              </a:spcBef>
            </a:pPr>
            <a:r>
              <a:rPr lang="fr-MA" sz="1867" i="1" dirty="0">
                <a:solidFill>
                  <a:prstClr val="white">
                    <a:lumMod val="65000"/>
                  </a:prstClr>
                </a:solidFill>
                <a:latin typeface="Dosis" pitchFamily="2" charset="0"/>
              </a:rPr>
              <a:t>.</a:t>
            </a:r>
            <a:endParaRPr lang="fr-FR" sz="1600" b="1" dirty="0">
              <a:solidFill>
                <a:prstClr val="white">
                  <a:lumMod val="65000"/>
                </a:prstClr>
              </a:solidFill>
              <a:latin typeface="Dosis" panose="02010703020202060003" pitchFamily="2" charset="0"/>
            </a:endParaRPr>
          </a:p>
        </p:txBody>
      </p:sp>
      <p:sp>
        <p:nvSpPr>
          <p:cNvPr id="3" name="ZoneTexte 2">
            <a:extLst>
              <a:ext uri="{FF2B5EF4-FFF2-40B4-BE49-F238E27FC236}">
                <a16:creationId xmlns:a16="http://schemas.microsoft.com/office/drawing/2014/main" id="{4F538C7B-3554-FDAE-7675-012DC08ACC5E}"/>
              </a:ext>
            </a:extLst>
          </p:cNvPr>
          <p:cNvSpPr txBox="1"/>
          <p:nvPr/>
        </p:nvSpPr>
        <p:spPr>
          <a:xfrm>
            <a:off x="1778000" y="4289623"/>
            <a:ext cx="2481457" cy="707886"/>
          </a:xfrm>
          <a:prstGeom prst="rect">
            <a:avLst/>
          </a:prstGeom>
          <a:noFill/>
        </p:spPr>
        <p:txBody>
          <a:bodyPr wrap="square" rtlCol="0">
            <a:spAutoFit/>
          </a:bodyPr>
          <a:lstStyle/>
          <a:p>
            <a:pPr algn="ctr" defTabSz="457223">
              <a:defRPr/>
            </a:pPr>
            <a:r>
              <a:rPr lang="fr-MA" sz="2000" b="1" dirty="0">
                <a:solidFill>
                  <a:prstClr val="black"/>
                </a:solidFill>
                <a:latin typeface="Dosis"/>
              </a:rPr>
              <a:t>  Je montre 4 mots ou syllabes au hasard</a:t>
            </a:r>
          </a:p>
        </p:txBody>
      </p:sp>
      <p:sp>
        <p:nvSpPr>
          <p:cNvPr id="5" name="ZoneTexte 4">
            <a:extLst>
              <a:ext uri="{FF2B5EF4-FFF2-40B4-BE49-F238E27FC236}">
                <a16:creationId xmlns:a16="http://schemas.microsoft.com/office/drawing/2014/main" id="{D02E973A-23D5-883F-F58B-F8102C830DA8}"/>
              </a:ext>
            </a:extLst>
          </p:cNvPr>
          <p:cNvSpPr txBox="1"/>
          <p:nvPr/>
        </p:nvSpPr>
        <p:spPr>
          <a:xfrm>
            <a:off x="5070099" y="4255273"/>
            <a:ext cx="2166201" cy="707886"/>
          </a:xfrm>
          <a:prstGeom prst="rect">
            <a:avLst/>
          </a:prstGeom>
          <a:noFill/>
        </p:spPr>
        <p:txBody>
          <a:bodyPr wrap="square" rtlCol="0">
            <a:spAutoFit/>
          </a:bodyPr>
          <a:lstStyle/>
          <a:p>
            <a:pPr defTabSz="457223">
              <a:defRPr/>
            </a:pPr>
            <a:r>
              <a:rPr lang="fr-MA" sz="2000" b="1" dirty="0">
                <a:solidFill>
                  <a:prstClr val="black"/>
                </a:solidFill>
                <a:latin typeface="Dosis"/>
              </a:rPr>
              <a:t>Je lis les mots </a:t>
            </a:r>
          </a:p>
          <a:p>
            <a:pPr defTabSz="457223">
              <a:defRPr/>
            </a:pPr>
            <a:r>
              <a:rPr lang="fr-MA" sz="2000" b="1" dirty="0">
                <a:solidFill>
                  <a:prstClr val="black"/>
                </a:solidFill>
                <a:latin typeface="Dosis"/>
              </a:rPr>
              <a:t>ou les syllabes</a:t>
            </a:r>
          </a:p>
        </p:txBody>
      </p:sp>
      <p:pic>
        <p:nvPicPr>
          <p:cNvPr id="7" name="Image 6" descr="Une image contenant habits, garçon, Dessin animé, clipart&#10;&#10;Le contenu généré par l’IA peut être incorrect.">
            <a:extLst>
              <a:ext uri="{FF2B5EF4-FFF2-40B4-BE49-F238E27FC236}">
                <a16:creationId xmlns:a16="http://schemas.microsoft.com/office/drawing/2014/main" id="{C73E8A89-DA94-4EF7-81C9-B8B0C30145B0}"/>
              </a:ext>
            </a:extLst>
          </p:cNvPr>
          <p:cNvPicPr>
            <a:picLocks noChangeAspect="1"/>
          </p:cNvPicPr>
          <p:nvPr/>
        </p:nvPicPr>
        <p:blipFill>
          <a:blip r:embed="rId6">
            <a:clrChange>
              <a:clrFrom>
                <a:srgbClr val="F8BA6D"/>
              </a:clrFrom>
              <a:clrTo>
                <a:srgbClr val="F8BA6D">
                  <a:alpha val="0"/>
                </a:srgbClr>
              </a:clrTo>
            </a:clrChange>
            <a:extLst>
              <a:ext uri="{28A0092B-C50C-407E-A947-70E740481C1C}">
                <a14:useLocalDpi xmlns:a14="http://schemas.microsoft.com/office/drawing/2010/main" val="0"/>
              </a:ext>
            </a:extLst>
          </a:blip>
          <a:stretch>
            <a:fillRect/>
          </a:stretch>
        </p:blipFill>
        <p:spPr>
          <a:xfrm>
            <a:off x="2174165" y="1677049"/>
            <a:ext cx="4170584" cy="2279286"/>
          </a:xfrm>
          <a:prstGeom prst="rect">
            <a:avLst/>
          </a:prstGeom>
        </p:spPr>
      </p:pic>
    </p:spTree>
    <p:extLst>
      <p:ext uri="{BB962C8B-B14F-4D97-AF65-F5344CB8AC3E}">
        <p14:creationId xmlns:p14="http://schemas.microsoft.com/office/powerpoint/2010/main" val="3503076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E0308-6A59-AF0A-7D26-5C5038A80E70}"/>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40AA514-3CDD-0741-9160-5E096981CDA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A9A6689B-0DA6-467B-E738-6CB8D47E6142}"/>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9524E4D-C8BF-BE57-C672-8E2ACFFF6D2F}"/>
              </a:ext>
            </a:extLst>
          </p:cNvPr>
          <p:cNvSpPr/>
          <p:nvPr>
            <p:custDataLst>
              <p:tags r:id="rId3"/>
            </p:custDataLst>
          </p:nvPr>
        </p:nvSpPr>
        <p:spPr>
          <a:xfrm>
            <a:off x="185553" y="372623"/>
            <a:ext cx="8776195" cy="630758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4224E0B-0C97-2783-4472-D2C2F495E440}"/>
              </a:ext>
            </a:extLst>
          </p:cNvPr>
          <p:cNvSpPr/>
          <p:nvPr>
            <p:custDataLst>
              <p:tags r:id="rId4"/>
            </p:custDataLst>
          </p:nvPr>
        </p:nvSpPr>
        <p:spPr>
          <a:xfrm>
            <a:off x="206438" y="410075"/>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0FD2F43-42DF-4965-DD6A-8CF2D6B3A056}"/>
              </a:ext>
            </a:extLst>
          </p:cNvPr>
          <p:cNvSpPr/>
          <p:nvPr>
            <p:custDataLst>
              <p:tags r:id="rId5"/>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BC12EB89-2A06-33E5-D108-1C6A5D430CC0}"/>
              </a:ext>
            </a:extLst>
          </p:cNvPr>
          <p:cNvSpPr txBox="1"/>
          <p:nvPr>
            <p:custDataLst>
              <p:tags r:id="rId6"/>
            </p:custDataLst>
          </p:nvPr>
        </p:nvSpPr>
        <p:spPr>
          <a:xfrm>
            <a:off x="157972" y="901917"/>
            <a:ext cx="8718673" cy="4939814"/>
          </a:xfrm>
          <a:prstGeom prst="rect">
            <a:avLst/>
          </a:prstGeom>
          <a:noFill/>
        </p:spPr>
        <p:txBody>
          <a:bodyPr wrap="square" rtlCol="0">
            <a:spAutoFit/>
          </a:bodyPr>
          <a:lstStyle/>
          <a:p>
            <a:pPr algn="ctr" defTabSz="685869">
              <a:lnSpc>
                <a:spcPct val="150000"/>
              </a:lnSpc>
              <a:spcAft>
                <a:spcPts val="900"/>
              </a:spcAft>
              <a:defRPr/>
            </a:pPr>
            <a:endParaRPr lang="fr-FR" sz="4000" b="1" kern="0" spc="320" dirty="0">
              <a:solidFill>
                <a:srgbClr val="106585"/>
              </a:solidFill>
              <a:latin typeface="Dosis" pitchFamily="2" charset="0"/>
            </a:endParaRPr>
          </a:p>
          <a:p>
            <a:pPr algn="ctr" defTabSz="685869">
              <a:lnSpc>
                <a:spcPct val="150000"/>
              </a:lnSpc>
              <a:spcAft>
                <a:spcPts val="900"/>
              </a:spcAft>
              <a:defRPr/>
            </a:pPr>
            <a:r>
              <a:rPr lang="fr-FR" sz="4000" b="1" kern="0" spc="320" dirty="0">
                <a:solidFill>
                  <a:srgbClr val="106585"/>
                </a:solidFill>
                <a:latin typeface="Dosis" pitchFamily="2" charset="0"/>
              </a:rPr>
              <a:t>gagné   courageux   mieux   phoque   signal  docteur    milieu   phare</a:t>
            </a:r>
          </a:p>
          <a:p>
            <a:pPr algn="ctr" defTabSz="685869">
              <a:lnSpc>
                <a:spcPct val="150000"/>
              </a:lnSpc>
              <a:spcAft>
                <a:spcPts val="900"/>
              </a:spcAft>
              <a:defRPr/>
            </a:pPr>
            <a:r>
              <a:rPr lang="fr-FR" sz="4000" b="1" kern="0" spc="320" dirty="0">
                <a:solidFill>
                  <a:srgbClr val="106585"/>
                </a:solidFill>
                <a:latin typeface="Dosis" pitchFamily="2" charset="0"/>
              </a:rPr>
              <a:t>souligne   téléphone  cieux     ligne</a:t>
            </a:r>
          </a:p>
          <a:p>
            <a:pPr algn="ctr" defTabSz="685869">
              <a:lnSpc>
                <a:spcPct val="150000"/>
              </a:lnSpc>
              <a:spcAft>
                <a:spcPts val="900"/>
              </a:spcAft>
              <a:defRPr/>
            </a:pPr>
            <a:r>
              <a:rPr lang="fr-FR" sz="4000" b="1" kern="0" spc="320" dirty="0">
                <a:solidFill>
                  <a:srgbClr val="106585"/>
                </a:solidFill>
                <a:latin typeface="Dosis" pitchFamily="2" charset="0"/>
              </a:rPr>
              <a:t>feu magnifique    guignol   pieuvre</a:t>
            </a:r>
          </a:p>
        </p:txBody>
      </p:sp>
      <p:sp>
        <p:nvSpPr>
          <p:cNvPr id="6" name="ZoneTexte 5">
            <a:extLst>
              <a:ext uri="{FF2B5EF4-FFF2-40B4-BE49-F238E27FC236}">
                <a16:creationId xmlns:a16="http://schemas.microsoft.com/office/drawing/2014/main" id="{C2919113-156C-5ED4-73E5-00D0B1D91A32}"/>
              </a:ext>
            </a:extLst>
          </p:cNvPr>
          <p:cNvSpPr txBox="1"/>
          <p:nvPr>
            <p:custDataLst>
              <p:tags r:id="rId7"/>
            </p:custDataLst>
          </p:nvPr>
        </p:nvSpPr>
        <p:spPr>
          <a:xfrm>
            <a:off x="812684" y="345746"/>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p:txBody>
      </p:sp>
      <p:sp>
        <p:nvSpPr>
          <p:cNvPr id="7" name="ZoneTexte 6">
            <a:extLst>
              <a:ext uri="{FF2B5EF4-FFF2-40B4-BE49-F238E27FC236}">
                <a16:creationId xmlns:a16="http://schemas.microsoft.com/office/drawing/2014/main" id="{6AE6970B-DBA7-0779-8BF8-A845B74DC664}"/>
              </a:ext>
            </a:extLst>
          </p:cNvPr>
          <p:cNvSpPr txBox="1"/>
          <p:nvPr>
            <p:custDataLst>
              <p:tags r:id="rId8"/>
            </p:custDataLst>
          </p:nvPr>
        </p:nvSpPr>
        <p:spPr>
          <a:xfrm>
            <a:off x="267356" y="627692"/>
            <a:ext cx="8231592" cy="523220"/>
          </a:xfrm>
          <a:prstGeom prst="rect">
            <a:avLst/>
          </a:prstGeom>
          <a:noFill/>
        </p:spPr>
        <p:txBody>
          <a:bodyPr wrap="square" rtlCol="0">
            <a:spAutoFit/>
          </a:bodyPr>
          <a:lstStyle/>
          <a:p>
            <a:pPr defTabSz="685818">
              <a:defRPr/>
            </a:pPr>
            <a:r>
              <a:rPr lang="fr-FR" sz="1400" i="1" dirty="0">
                <a:solidFill>
                  <a:prstClr val="white">
                    <a:lumMod val="65000"/>
                  </a:prstClr>
                </a:solidFill>
              </a:rPr>
              <a:t>L’enseignant(e) désigne deux élèves à chaque fois. Nomme un gagnant à chaque passage et encourage les deux . </a:t>
            </a:r>
          </a:p>
        </p:txBody>
      </p:sp>
      <p:graphicFrame>
        <p:nvGraphicFramePr>
          <p:cNvPr id="9" name="Tableau 8">
            <a:extLst>
              <a:ext uri="{FF2B5EF4-FFF2-40B4-BE49-F238E27FC236}">
                <a16:creationId xmlns:a16="http://schemas.microsoft.com/office/drawing/2014/main" id="{1D2CDC6F-207D-6D99-4BF4-E930DA0AB73A}"/>
              </a:ext>
            </a:extLst>
          </p:cNvPr>
          <p:cNvGraphicFramePr>
            <a:graphicFrameLocks noGrp="1"/>
          </p:cNvGraphicFramePr>
          <p:nvPr>
            <p:custDataLst>
              <p:tags r:id="rId9"/>
            </p:custDataLst>
          </p:nvPr>
        </p:nvGraphicFramePr>
        <p:xfrm>
          <a:off x="-12980" y="0"/>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descr="Une image contenant habits, garçon, Dessin animé, clipart&#10;&#10;Le contenu généré par l’IA peut être incorrect.">
            <a:extLst>
              <a:ext uri="{FF2B5EF4-FFF2-40B4-BE49-F238E27FC236}">
                <a16:creationId xmlns:a16="http://schemas.microsoft.com/office/drawing/2014/main" id="{875C5901-3E65-79D3-47BF-626077875B5A}"/>
              </a:ext>
            </a:extLst>
          </p:cNvPr>
          <p:cNvPicPr>
            <a:picLocks noChangeAspect="1"/>
          </p:cNvPicPr>
          <p:nvPr/>
        </p:nvPicPr>
        <p:blipFill>
          <a:blip r:embed="rId13">
            <a:clrChange>
              <a:clrFrom>
                <a:srgbClr val="F8BA6D"/>
              </a:clrFrom>
              <a:clrTo>
                <a:srgbClr val="F8BA6D">
                  <a:alpha val="0"/>
                </a:srgbClr>
              </a:clrTo>
            </a:clrChange>
            <a:extLst>
              <a:ext uri="{28A0092B-C50C-407E-A947-70E740481C1C}">
                <a14:useLocalDpi xmlns:a14="http://schemas.microsoft.com/office/drawing/2010/main" val="0"/>
              </a:ext>
            </a:extLst>
          </a:blip>
          <a:stretch>
            <a:fillRect/>
          </a:stretch>
        </p:blipFill>
        <p:spPr>
          <a:xfrm>
            <a:off x="8153620" y="905384"/>
            <a:ext cx="729412" cy="594029"/>
          </a:xfrm>
          <a:prstGeom prst="rect">
            <a:avLst/>
          </a:prstGeom>
        </p:spPr>
      </p:pic>
    </p:spTree>
    <p:extLst>
      <p:ext uri="{BB962C8B-B14F-4D97-AF65-F5344CB8AC3E}">
        <p14:creationId xmlns:p14="http://schemas.microsoft.com/office/powerpoint/2010/main" val="884023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8C7E-5B97-B2C8-74F7-58638EA5CE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D0DC7A-5D9A-7BC5-215C-ABBCE438025F}"/>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47511197-0E9E-6060-BE82-733DA91DD366}"/>
              </a:ext>
            </a:extLst>
          </p:cNvPr>
          <p:cNvSpPr txBox="1"/>
          <p:nvPr/>
        </p:nvSpPr>
        <p:spPr>
          <a:xfrm>
            <a:off x="716226" y="982715"/>
            <a:ext cx="7711551" cy="820096"/>
          </a:xfrm>
          <a:prstGeom prst="rect">
            <a:avLst/>
          </a:prstGeom>
        </p:spPr>
        <p:txBody>
          <a:bodyPr lIns="0" tIns="0" rIns="0" bIns="0" rtlCol="0" anchor="t">
            <a:spAutoFit/>
          </a:bodyPr>
          <a:lstStyle/>
          <a:p>
            <a:pPr algn="ctr" defTabSz="457246">
              <a:lnSpc>
                <a:spcPts val="7400"/>
              </a:lnSpc>
              <a:defRPr/>
            </a:pPr>
            <a:r>
              <a:rPr lang="en-US" sz="3200" dirty="0">
                <a:solidFill>
                  <a:srgbClr val="215968"/>
                </a:solidFill>
                <a:latin typeface="Carelia"/>
              </a:rPr>
              <a:t>Mots-</a:t>
            </a:r>
            <a:r>
              <a:rPr lang="en-US" sz="3200" dirty="0" err="1">
                <a:solidFill>
                  <a:srgbClr val="215968"/>
                </a:solidFill>
                <a:latin typeface="Carelia"/>
              </a:rPr>
              <a:t>outils</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2BB488F3-142C-DDAA-2F72-7ACE7C71B6AE}"/>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EE8BE77-37C6-2663-2971-BB3BA26315A3}"/>
              </a:ext>
            </a:extLst>
          </p:cNvPr>
          <p:cNvSpPr/>
          <p:nvPr/>
        </p:nvSpPr>
        <p:spPr>
          <a:xfrm>
            <a:off x="1099042" y="2451856"/>
            <a:ext cx="6945916" cy="2818234"/>
          </a:xfrm>
          <a:prstGeom prst="cloud">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srgbClr val="9BBB59">
                  <a:lumMod val="75000"/>
                </a:srgbClr>
              </a:solidFill>
              <a:latin typeface="Calibri"/>
            </a:endParaRPr>
          </a:p>
        </p:txBody>
      </p:sp>
      <p:sp>
        <p:nvSpPr>
          <p:cNvPr id="15" name="TextBox 7">
            <a:extLst>
              <a:ext uri="{FF2B5EF4-FFF2-40B4-BE49-F238E27FC236}">
                <a16:creationId xmlns:a16="http://schemas.microsoft.com/office/drawing/2014/main" id="{41C260CB-6ACE-272B-DAB0-41A6D5A8365D}"/>
              </a:ext>
            </a:extLst>
          </p:cNvPr>
          <p:cNvSpPr txBox="1"/>
          <p:nvPr/>
        </p:nvSpPr>
        <p:spPr>
          <a:xfrm>
            <a:off x="926403" y="3429000"/>
            <a:ext cx="7118555" cy="1136208"/>
          </a:xfrm>
          <a:prstGeom prst="rect">
            <a:avLst/>
          </a:prstGeom>
        </p:spPr>
        <p:txBody>
          <a:bodyPr wrap="square" lIns="0" tIns="0" rIns="0" bIns="0" rtlCol="0" anchor="t">
            <a:spAutoFit/>
          </a:bodyPr>
          <a:lstStyle/>
          <a:p>
            <a:pPr algn="ctr" defTabSz="457246">
              <a:lnSpc>
                <a:spcPts val="4608"/>
              </a:lnSpc>
              <a:defRPr/>
            </a:pPr>
            <a:r>
              <a:rPr lang="fr-FR" sz="3600" b="1" dirty="0">
                <a:solidFill>
                  <a:srgbClr val="9BBB59">
                    <a:lumMod val="75000"/>
                  </a:srgbClr>
                </a:solidFill>
                <a:latin typeface="Dosis" pitchFamily="2" charset="0"/>
              </a:rPr>
              <a:t>il y a – beaucoup- à côté</a:t>
            </a:r>
          </a:p>
          <a:p>
            <a:pPr algn="ctr" defTabSz="457246">
              <a:lnSpc>
                <a:spcPts val="4608"/>
              </a:lnSpc>
              <a:defRPr/>
            </a:pPr>
            <a:r>
              <a:rPr lang="fr-FR" sz="3600" b="1" dirty="0">
                <a:solidFill>
                  <a:srgbClr val="9BBB59">
                    <a:lumMod val="75000"/>
                  </a:srgbClr>
                </a:solidFill>
                <a:latin typeface="Dosis" pitchFamily="2" charset="0"/>
              </a:rPr>
              <a:t>en- ces</a:t>
            </a:r>
            <a:endParaRPr lang="en-US" sz="3600" dirty="0">
              <a:solidFill>
                <a:srgbClr val="9BBB59">
                  <a:lumMod val="75000"/>
                </a:srgbClr>
              </a:solidFill>
              <a:latin typeface="Dosis" pitchFamily="2" charset="0"/>
            </a:endParaRPr>
          </a:p>
        </p:txBody>
      </p:sp>
    </p:spTree>
    <p:extLst>
      <p:ext uri="{BB962C8B-B14F-4D97-AF65-F5344CB8AC3E}">
        <p14:creationId xmlns:p14="http://schemas.microsoft.com/office/powerpoint/2010/main" val="2319764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0B33-8B55-3A47-9270-F87228A9CE1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C816518-568C-2DBE-0384-97DBA491F39C}"/>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D188146-A0C0-9F18-5C04-FD82A768924C}"/>
              </a:ext>
            </a:extLst>
          </p:cNvPr>
          <p:cNvSpPr/>
          <p:nvPr/>
        </p:nvSpPr>
        <p:spPr>
          <a:xfrm>
            <a:off x="183904" y="228600"/>
            <a:ext cx="8776195" cy="63500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4400" b="1" dirty="0">
                <a:solidFill>
                  <a:srgbClr val="106585"/>
                </a:solidFill>
                <a:latin typeface="Dosis" pitchFamily="2" charset="0"/>
              </a:rPr>
              <a:t>               </a:t>
            </a:r>
            <a:r>
              <a:rPr lang="fr-FR" sz="4400" b="1" dirty="0">
                <a:solidFill>
                  <a:srgbClr val="106585"/>
                </a:solidFill>
                <a:latin typeface="Dosis" pitchFamily="2" charset="0"/>
              </a:rPr>
              <a:t>il y a – beaucoup- à côté</a:t>
            </a:r>
          </a:p>
          <a:p>
            <a:pPr algn="ctr" defTabSz="457246"/>
            <a:r>
              <a:rPr lang="fr-FR" sz="4400" b="1" dirty="0">
                <a:solidFill>
                  <a:srgbClr val="106585"/>
                </a:solidFill>
                <a:latin typeface="Dosis" pitchFamily="2" charset="0"/>
              </a:rPr>
              <a:t>en- ces</a:t>
            </a:r>
            <a:endParaRPr lang="en-US" sz="4400" dirty="0">
              <a:solidFill>
                <a:srgbClr val="106585"/>
              </a:solidFill>
              <a:latin typeface="Dosis" pitchFamily="2" charset="0"/>
            </a:endParaRPr>
          </a:p>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21F3269C-C631-3BC6-41AC-3F8EC96039F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B2166E5-FDD7-1DA8-DFBB-FF0A9622128A}"/>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Nous </a:t>
            </a:r>
            <a:r>
              <a:rPr lang="fr-FR" sz="1500" b="1" dirty="0">
                <a:solidFill>
                  <a:prstClr val="white">
                    <a:lumMod val="65000"/>
                  </a:prstClr>
                </a:solidFill>
                <a:latin typeface="Dosis" pitchFamily="2" charset="0"/>
              </a:rPr>
              <a:t>allons apprendre de nouveaux mots outils.</a:t>
            </a:r>
          </a:p>
        </p:txBody>
      </p:sp>
      <p:sp>
        <p:nvSpPr>
          <p:cNvPr id="22" name="Freeform 8">
            <a:extLst>
              <a:ext uri="{FF2B5EF4-FFF2-40B4-BE49-F238E27FC236}">
                <a16:creationId xmlns:a16="http://schemas.microsoft.com/office/drawing/2014/main" id="{C4D17086-22E9-B0B4-97B3-E2CB5FE2F03D}"/>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9A317F1C-5BBE-3DC2-BDEB-5F9749923D70}"/>
              </a:ext>
            </a:extLst>
          </p:cNvPr>
          <p:cNvSpPr/>
          <p:nvPr/>
        </p:nvSpPr>
        <p:spPr>
          <a:xfrm>
            <a:off x="2579021" y="2133911"/>
            <a:ext cx="5867400"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CA05092D-B43D-E281-7246-12D80600E1AB}"/>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2522" y="2506932"/>
            <a:ext cx="3224279" cy="3792269"/>
          </a:xfrm>
          <a:prstGeom prst="rect">
            <a:avLst/>
          </a:prstGeom>
        </p:spPr>
      </p:pic>
      <p:graphicFrame>
        <p:nvGraphicFramePr>
          <p:cNvPr id="2" name="Tableau 1">
            <a:extLst>
              <a:ext uri="{FF2B5EF4-FFF2-40B4-BE49-F238E27FC236}">
                <a16:creationId xmlns:a16="http://schemas.microsoft.com/office/drawing/2014/main" id="{0E88556B-AFBD-CEFF-1915-E9982F209586}"/>
              </a:ext>
            </a:extLst>
          </p:cNvPr>
          <p:cNvGraphicFramePr>
            <a:graphicFrameLocks noGrp="1"/>
          </p:cNvGraphicFramePr>
          <p:nvPr>
            <p:custDataLst>
              <p:tags r:id="rId1"/>
            </p:custDataLst>
            <p:extLst>
              <p:ext uri="{D42A27DB-BD31-4B8C-83A1-F6EECF244321}">
                <p14:modId xmlns:p14="http://schemas.microsoft.com/office/powerpoint/2010/main" val="4084322404"/>
              </p:ext>
            </p:extLst>
          </p:nvPr>
        </p:nvGraphicFramePr>
        <p:xfrm>
          <a:off x="757866" y="0"/>
          <a:ext cx="8154485" cy="694174"/>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694174">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2">
                              <a:lumMod val="75000"/>
                            </a:schemeClr>
                          </a:solidFill>
                          <a:latin typeface="Dosis" pitchFamily="2" charset="0"/>
                        </a:rPr>
                        <a:t>2. </a:t>
                      </a:r>
                      <a:r>
                        <a:rPr lang="fr-FR" sz="1300" b="1" kern="1200" dirty="0">
                          <a:solidFill>
                            <a:schemeClr val="bg2">
                              <a:lumMod val="75000"/>
                            </a:schemeClr>
                          </a:solidFill>
                          <a:latin typeface="Dosis" pitchFamily="2" charset="0"/>
                          <a:ea typeface="+mn-ea"/>
                          <a:cs typeface="+mn-cs"/>
                        </a:rPr>
                        <a:t>Vocabulaire</a:t>
                      </a:r>
                      <a:endParaRPr lang="fr-FR" sz="1300" b="1" dirty="0">
                        <a:solidFill>
                          <a:schemeClr val="bg2">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428565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DEF46-D603-AE52-04C6-87DB474570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B441DE6-2E5B-1339-857F-FBE62722CA2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8A01BA4-543D-7906-EA9F-138C72F35BC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79DD503-BE7B-767C-C534-7E996719A90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211918-1449-307F-ECA2-657644E97DF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A99BCA54-D490-C063-0666-1D9A3D73B904}"/>
              </a:ext>
            </a:extLst>
          </p:cNvPr>
          <p:cNvSpPr txBox="1"/>
          <p:nvPr/>
        </p:nvSpPr>
        <p:spPr>
          <a:xfrm>
            <a:off x="1473201" y="2310745"/>
            <a:ext cx="6341189" cy="1569660"/>
          </a:xfrm>
          <a:prstGeom prst="rect">
            <a:avLst/>
          </a:prstGeom>
          <a:noFill/>
        </p:spPr>
        <p:txBody>
          <a:bodyPr wrap="square" rtlCol="0">
            <a:spAutoFit/>
          </a:bodyPr>
          <a:lstStyle/>
          <a:p>
            <a:pPr algn="ctr" defTabSz="685869">
              <a:defRPr/>
            </a:pPr>
            <a:r>
              <a:rPr lang="fr-FR" sz="9600" b="1" kern="0" spc="320" dirty="0">
                <a:solidFill>
                  <a:srgbClr val="4BACC6">
                    <a:lumMod val="75000"/>
                  </a:srgbClr>
                </a:solidFill>
                <a:latin typeface="Dosis" pitchFamily="2" charset="0"/>
              </a:rPr>
              <a:t>il y a</a:t>
            </a:r>
            <a:endParaRPr lang="fr-FR" sz="9600"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37293D3F-43F0-2AFB-3271-CD307042024B}"/>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C5B6A438-661E-FC43-D131-D837125BD4DF}"/>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Il y a » Lisons ensemble:    « il y a »   </a:t>
            </a:r>
          </a:p>
        </p:txBody>
      </p:sp>
      <p:pic>
        <p:nvPicPr>
          <p:cNvPr id="3" name="Image 2">
            <a:extLst>
              <a:ext uri="{FF2B5EF4-FFF2-40B4-BE49-F238E27FC236}">
                <a16:creationId xmlns:a16="http://schemas.microsoft.com/office/drawing/2014/main" id="{ED6C499B-EC43-7D49-59AD-3F329C4CB331}"/>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7635728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32AA1-7E81-B37C-8285-F986E50FCFD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5969DF2-5194-06C4-11A9-FE23745EA91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9092295-8EEF-392F-B125-3968FFF65DBC}"/>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EB30090-AA38-F1E5-2021-AED735C3B43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14650F5-2E81-2723-06E6-BCF191E23150}"/>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4D7B00DA-F597-50A7-741F-3FEDDAA461A4}"/>
              </a:ext>
            </a:extLst>
          </p:cNvPr>
          <p:cNvSpPr txBox="1"/>
          <p:nvPr/>
        </p:nvSpPr>
        <p:spPr>
          <a:xfrm>
            <a:off x="1473201" y="2310746"/>
            <a:ext cx="6341189" cy="1149097"/>
          </a:xfrm>
          <a:prstGeom prst="rect">
            <a:avLst/>
          </a:prstGeom>
          <a:noFill/>
        </p:spPr>
        <p:txBody>
          <a:bodyPr wrap="square" rtlCol="0">
            <a:spAutoFit/>
          </a:bodyPr>
          <a:lstStyle/>
          <a:p>
            <a:pPr algn="ctr" defTabSz="685869">
              <a:defRPr/>
            </a:pPr>
            <a:r>
              <a:rPr lang="fr-MA" sz="6867" b="1" kern="0" spc="320" dirty="0">
                <a:solidFill>
                  <a:srgbClr val="4BACC6">
                    <a:lumMod val="75000"/>
                  </a:srgbClr>
                </a:solidFill>
                <a:latin typeface="Dosis" pitchFamily="2" charset="0"/>
              </a:rPr>
              <a:t>b</a:t>
            </a:r>
            <a:r>
              <a:rPr lang="fr-FR" sz="6867" b="1" kern="0" spc="320" dirty="0" err="1">
                <a:solidFill>
                  <a:srgbClr val="4BACC6">
                    <a:lumMod val="75000"/>
                  </a:srgbClr>
                </a:solidFill>
                <a:latin typeface="Dosis" pitchFamily="2" charset="0"/>
              </a:rPr>
              <a:t>eaucoup</a:t>
            </a:r>
            <a:endParaRPr lang="fr-FR" sz="6867"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1E663EA9-594D-1D24-D7AF-BB693DB012FB}"/>
              </a:ext>
            </a:extLst>
          </p:cNvPr>
          <p:cNvGraphicFramePr>
            <a:graphicFrameLocks noGrp="1"/>
          </p:cNvGraphicFramePr>
          <p:nvPr>
            <p:custDataLst>
              <p:tags r:id="rId1"/>
            </p:custDataLst>
            <p:extLst>
              <p:ext uri="{D42A27DB-BD31-4B8C-83A1-F6EECF244321}">
                <p14:modId xmlns:p14="http://schemas.microsoft.com/office/powerpoint/2010/main" val="4094674132"/>
              </p:ext>
            </p:extLst>
          </p:nvPr>
        </p:nvGraphicFramePr>
        <p:xfrm>
          <a:off x="-28533" y="-28609"/>
          <a:ext cx="8929656" cy="64008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 é</a:t>
                      </a:r>
                      <a:r>
                        <a:rPr lang="fr-FR" sz="1200" dirty="0">
                          <a:solidFill>
                            <a:schemeClr val="bg1">
                              <a:lumMod val="75000"/>
                            </a:schemeClr>
                          </a:solidFill>
                          <a:latin typeface="Dosis" pitchFamily="2" charset="0"/>
                        </a:rPr>
                        <a:t>criture</a:t>
                      </a:r>
                    </a:p>
                    <a:p>
                      <a:pPr marL="0" marR="0" lvl="0" indent="0" algn="ctr" defTabSz="685783" rtl="0" eaLnBrk="1" fontAlgn="auto" latinLnBrk="0" hangingPunct="1">
                        <a:lnSpc>
                          <a:spcPct val="100000"/>
                        </a:lnSpc>
                        <a:spcBef>
                          <a:spcPts val="0"/>
                        </a:spcBef>
                        <a:spcAft>
                          <a:spcPts val="0"/>
                        </a:spcAft>
                        <a:buClrTx/>
                        <a:buSzTx/>
                        <a:buFontTx/>
                        <a:buNone/>
                        <a:tabLst/>
                        <a:defRPr/>
                      </a:pP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457212"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5.Pratique autonome6.Jeu</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CA92460F-E12A-6B4D-2C34-260258E2ED71}"/>
              </a:ext>
            </a:extLst>
          </p:cNvPr>
          <p:cNvSpPr txBox="1"/>
          <p:nvPr/>
        </p:nvSpPr>
        <p:spPr>
          <a:xfrm>
            <a:off x="952500" y="330200"/>
            <a:ext cx="6096000" cy="328360"/>
          </a:xfrm>
          <a:prstGeom prst="rect">
            <a:avLst/>
          </a:prstGeom>
          <a:noFill/>
        </p:spPr>
        <p:txBody>
          <a:bodyPr wrap="square">
            <a:spAutoFit/>
          </a:bodyPr>
          <a:lstStyle/>
          <a:p>
            <a:pPr marL="0" lvl="1" defTabSz="457246">
              <a:lnSpc>
                <a:spcPts val="2011"/>
              </a:lnSpc>
              <a:spcBef>
                <a:spcPct val="0"/>
              </a:spcBef>
              <a:defRPr/>
            </a:pPr>
            <a:r>
              <a:rPr lang="ar-MA" sz="1500" b="1" dirty="0">
                <a:solidFill>
                  <a:prstClr val="white">
                    <a:lumMod val="65000"/>
                  </a:prstClr>
                </a:solidFill>
                <a:latin typeface="Dosis" pitchFamily="2" charset="0"/>
                <a:cs typeface="Arial" panose="020B0604020202020204" pitchFamily="34" charset="0"/>
              </a:rPr>
              <a:t> </a:t>
            </a:r>
            <a:r>
              <a:rPr lang="en-US" sz="1500" b="1" dirty="0">
                <a:solidFill>
                  <a:prstClr val="white">
                    <a:lumMod val="65000"/>
                  </a:prstClr>
                </a:solidFill>
                <a:latin typeface="Dosis" pitchFamily="2" charset="0"/>
              </a:rPr>
              <a:t>“ beaucoup”.  Lisons ensemble: “beaucoup”. </a:t>
            </a:r>
            <a:endParaRPr lang="fr-FR" sz="1500" b="1" dirty="0">
              <a:solidFill>
                <a:prstClr val="white">
                  <a:lumMod val="65000"/>
                </a:prstClr>
              </a:solidFill>
              <a:latin typeface="Dosis" pitchFamily="2" charset="0"/>
            </a:endParaRPr>
          </a:p>
        </p:txBody>
      </p:sp>
      <p:pic>
        <p:nvPicPr>
          <p:cNvPr id="2" name="Image 1">
            <a:extLst>
              <a:ext uri="{FF2B5EF4-FFF2-40B4-BE49-F238E27FC236}">
                <a16:creationId xmlns:a16="http://schemas.microsoft.com/office/drawing/2014/main" id="{2C340DD0-C2D4-DF75-706C-62CB2E6A06FE}"/>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241941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94358-463A-C525-7041-74B711B81D4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E3C6182-C689-302A-4D0D-8C3AD257C79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2FEA8D4-1EA6-EA27-0498-134A662990F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DEDD8410-C277-6E48-F944-11B4F4A52F37}"/>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11" name="ZoneTexte 10">
            <a:extLst>
              <a:ext uri="{FF2B5EF4-FFF2-40B4-BE49-F238E27FC236}">
                <a16:creationId xmlns:a16="http://schemas.microsoft.com/office/drawing/2014/main" id="{3B078E11-5127-0038-EC23-3A38C25D0E64}"/>
              </a:ext>
            </a:extLst>
          </p:cNvPr>
          <p:cNvSpPr txBox="1"/>
          <p:nvPr>
            <p:custDataLst>
              <p:tags r:id="rId1"/>
            </p:custDataLst>
          </p:nvPr>
        </p:nvSpPr>
        <p:spPr>
          <a:xfrm>
            <a:off x="827116" y="299453"/>
            <a:ext cx="7656485" cy="323165"/>
          </a:xfrm>
          <a:prstGeom prst="rect">
            <a:avLst/>
          </a:prstGeom>
          <a:noFill/>
        </p:spPr>
        <p:txBody>
          <a:bodyPr wrap="square" rtlCol="0">
            <a:spAutoFit/>
          </a:bodyPr>
          <a:lstStyle/>
          <a:p>
            <a:pPr defTabSz="685852">
              <a:spcAft>
                <a:spcPts val="400"/>
              </a:spcAft>
              <a:defRPr/>
            </a:pPr>
            <a:r>
              <a:rPr lang="fr-FR" sz="1500" dirty="0">
                <a:solidFill>
                  <a:schemeClr val="bg1">
                    <a:lumMod val="65000"/>
                  </a:schemeClr>
                </a:solidFill>
                <a:latin typeface="Dosis" panose="02010703020202060003" pitchFamily="2" charset="0"/>
              </a:rPr>
              <a:t> Quand vous voyez ce pictogramme</a:t>
            </a:r>
            <a:r>
              <a:rPr lang="fr-FR" sz="1500" b="1" dirty="0">
                <a:solidFill>
                  <a:schemeClr val="bg1">
                    <a:lumMod val="65000"/>
                  </a:schemeClr>
                </a:solidFill>
                <a:latin typeface="Dosis" panose="02010703020202060003" pitchFamily="2" charset="0"/>
              </a:rPr>
              <a:t>, ouvrez vos cartables et préparez vos fournitures.</a:t>
            </a:r>
          </a:p>
        </p:txBody>
      </p:sp>
      <p:graphicFrame>
        <p:nvGraphicFramePr>
          <p:cNvPr id="12" name="Tableau 11">
            <a:extLst>
              <a:ext uri="{FF2B5EF4-FFF2-40B4-BE49-F238E27FC236}">
                <a16:creationId xmlns:a16="http://schemas.microsoft.com/office/drawing/2014/main" id="{55DAF444-AAE2-06D4-A134-8FD397D12818}"/>
              </a:ext>
            </a:extLst>
          </p:cNvPr>
          <p:cNvGraphicFramePr>
            <a:graphicFrameLocks noGrp="1"/>
          </p:cNvGraphicFramePr>
          <p:nvPr>
            <p:custDataLst>
              <p:tags r:id="rId2"/>
            </p:custDataLst>
          </p:nvPr>
        </p:nvGraphicFramePr>
        <p:xfrm>
          <a:off x="2" y="-42945"/>
          <a:ext cx="9143999" cy="33528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026576551"/>
                    </a:ext>
                  </a:extLst>
                </a:gridCol>
                <a:gridCol w="1524000">
                  <a:extLst>
                    <a:ext uri="{9D8B030D-6E8A-4147-A177-3AD203B41FA5}">
                      <a16:colId xmlns:a16="http://schemas.microsoft.com/office/drawing/2014/main" val="1915038765"/>
                    </a:ext>
                  </a:extLst>
                </a:gridCol>
                <a:gridCol w="3261251">
                  <a:extLst>
                    <a:ext uri="{9D8B030D-6E8A-4147-A177-3AD203B41FA5}">
                      <a16:colId xmlns:a16="http://schemas.microsoft.com/office/drawing/2014/main" val="2262048582"/>
                    </a:ext>
                  </a:extLst>
                </a:gridCol>
                <a:gridCol w="1701059">
                  <a:extLst>
                    <a:ext uri="{9D8B030D-6E8A-4147-A177-3AD203B41FA5}">
                      <a16:colId xmlns:a16="http://schemas.microsoft.com/office/drawing/2014/main" val="2418460758"/>
                    </a:ext>
                  </a:extLst>
                </a:gridCol>
                <a:gridCol w="1133689">
                  <a:extLst>
                    <a:ext uri="{9D8B030D-6E8A-4147-A177-3AD203B41FA5}">
                      <a16:colId xmlns:a16="http://schemas.microsoft.com/office/drawing/2014/main" val="138499468"/>
                    </a:ext>
                  </a:extLst>
                </a:gridCol>
              </a:tblGrid>
              <a:tr h="335280">
                <a:tc>
                  <a:txBody>
                    <a:bodyPr/>
                    <a:lstStyle/>
                    <a:p>
                      <a:pPr marL="0" indent="0" algn="ctr">
                        <a:buFont typeface="+mj-lt"/>
                        <a:buNone/>
                        <a:tabLst>
                          <a:tab pos="1695450" algn="l"/>
                        </a:tabLst>
                      </a:pPr>
                      <a:r>
                        <a:rPr lang="fr-FR" sz="16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dirty="0">
                          <a:solidFill>
                            <a:schemeClr val="bg1">
                              <a:lumMod val="85000"/>
                            </a:schemeClr>
                          </a:solidFill>
                          <a:latin typeface="Dosis" pitchFamily="2" charset="0"/>
                        </a:rPr>
                        <a:t>2. </a:t>
                      </a:r>
                      <a:r>
                        <a:rPr lang="fr-FR" sz="1200" b="1" kern="1200" dirty="0">
                          <a:solidFill>
                            <a:schemeClr val="bg1">
                              <a:lumMod val="85000"/>
                            </a:schemeClr>
                          </a:solidFill>
                          <a:latin typeface="Dosis" pitchFamily="2" charset="0"/>
                          <a:ea typeface="+mn-ea"/>
                          <a:cs typeface="+mn-cs"/>
                        </a:rPr>
                        <a:t>Vocabulaire</a:t>
                      </a:r>
                      <a:endParaRPr lang="fr-FR" sz="1200" b="1" dirty="0">
                        <a:solidFill>
                          <a:schemeClr val="bg1">
                            <a:lumMod val="8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85000"/>
                            </a:schemeClr>
                          </a:solidFill>
                          <a:latin typeface="Dosis" pitchFamily="2" charset="0"/>
                        </a:rPr>
                        <a:t>3. </a:t>
                      </a:r>
                      <a:r>
                        <a:rPr lang="fr-FR" sz="1200" b="1" kern="1200" dirty="0">
                          <a:solidFill>
                            <a:schemeClr val="bg1">
                              <a:lumMod val="85000"/>
                            </a:schemeClr>
                          </a:solidFill>
                          <a:latin typeface="Dosis" pitchFamily="2" charset="0"/>
                          <a:ea typeface="+mn-ea"/>
                          <a:cs typeface="+mn-cs"/>
                        </a:rPr>
                        <a:t>Lecture- écriture</a:t>
                      </a:r>
                      <a:endParaRPr lang="fr-FR" sz="1200" dirty="0">
                        <a:solidFill>
                          <a:schemeClr val="bg1">
                            <a:lumMod val="8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4.Pratique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Freeform 8">
            <a:extLst>
              <a:ext uri="{FF2B5EF4-FFF2-40B4-BE49-F238E27FC236}">
                <a16:creationId xmlns:a16="http://schemas.microsoft.com/office/drawing/2014/main" id="{C1660E5E-6BFB-2BE4-B34F-BB9D91BDBF0F}"/>
              </a:ext>
            </a:extLst>
          </p:cNvPr>
          <p:cNvSpPr/>
          <p:nvPr/>
        </p:nvSpPr>
        <p:spPr>
          <a:xfrm>
            <a:off x="370303" y="404412"/>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46">
              <a:defRPr/>
            </a:pPr>
            <a:endParaRPr lang="fr-MA" sz="900" dirty="0">
              <a:solidFill>
                <a:prstClr val="black"/>
              </a:solidFill>
              <a:latin typeface="Dosis"/>
            </a:endParaRPr>
          </a:p>
        </p:txBody>
      </p:sp>
      <p:pic>
        <p:nvPicPr>
          <p:cNvPr id="2" name="Image 1">
            <a:extLst>
              <a:ext uri="{FF2B5EF4-FFF2-40B4-BE49-F238E27FC236}">
                <a16:creationId xmlns:a16="http://schemas.microsoft.com/office/drawing/2014/main" id="{2EA629D4-5795-65F1-2508-94E6BE5BBC69}"/>
              </a:ext>
            </a:extLst>
          </p:cNvPr>
          <p:cNvPicPr>
            <a:picLocks noChangeAspect="1"/>
          </p:cNvPicPr>
          <p:nvPr>
            <p:custDataLst>
              <p:tags r:id="rId3"/>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83742" y="2032001"/>
            <a:ext cx="1983658" cy="2139239"/>
          </a:xfrm>
          <a:prstGeom prst="rect">
            <a:avLst/>
          </a:prstGeom>
          <a:ln w="19050">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462897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E6BA9-D8E1-DBD5-2236-3902E28C6D7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E37C31-EA26-831B-C0E9-B7D9FCE9BBF8}"/>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9785F91-B63C-45C3-EE26-C03E1C31E80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defRPr/>
            </a:pPr>
            <a:r>
              <a:rPr lang="fr-FR" sz="9600" b="1" kern="0" spc="320" dirty="0">
                <a:solidFill>
                  <a:srgbClr val="4BACC6">
                    <a:lumMod val="75000"/>
                  </a:srgbClr>
                </a:solidFill>
                <a:latin typeface="Dosis" pitchFamily="2" charset="0"/>
              </a:rPr>
              <a:t>à côté</a:t>
            </a:r>
            <a:endParaRPr lang="fr-FR" sz="9600"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117AE268-B77C-3462-996A-881D570CA0F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74630C4-41A3-4068-F9CE-002A423C5F86}"/>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B58CD68F-B9E5-C60F-2C10-5A5493B45B58}"/>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21C15FD5-3D41-68DE-D51F-DDF00AC42203}"/>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à côté » Lisons ensemble: « à côté»   </a:t>
            </a:r>
          </a:p>
        </p:txBody>
      </p:sp>
      <p:pic>
        <p:nvPicPr>
          <p:cNvPr id="3" name="Image 2">
            <a:extLst>
              <a:ext uri="{FF2B5EF4-FFF2-40B4-BE49-F238E27FC236}">
                <a16:creationId xmlns:a16="http://schemas.microsoft.com/office/drawing/2014/main" id="{C0AF0822-75F2-5505-3DD3-B4642F80B477}"/>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1218901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6E0BD-3076-7F37-4F02-AE8803C8C0A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D0DAA1F-5DA3-2900-9DC4-A9C05480F558}"/>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6C1D5D8-0109-915F-1866-58F8832C09F5}"/>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defRPr/>
            </a:pPr>
            <a:r>
              <a:rPr lang="fr-FR" sz="9600" b="1" kern="0" spc="320" dirty="0">
                <a:solidFill>
                  <a:srgbClr val="4BACC6">
                    <a:lumMod val="75000"/>
                  </a:srgbClr>
                </a:solidFill>
                <a:latin typeface="Dosis" pitchFamily="2" charset="0"/>
              </a:rPr>
              <a:t>ces</a:t>
            </a:r>
            <a:endParaRPr lang="fr-FR" sz="9600"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49362A2A-94AE-EEC5-A731-8AA8665B247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14CA3F-283F-A670-7965-74463DC15FA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BE7BDD8C-F2C8-80A1-3B22-7DE0B056FE3E}"/>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8F826818-82FF-7FC5-EB36-209201A09263}"/>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ces» Lisons ensemble: «ces»   </a:t>
            </a:r>
          </a:p>
        </p:txBody>
      </p:sp>
      <p:pic>
        <p:nvPicPr>
          <p:cNvPr id="3" name="Image 2">
            <a:extLst>
              <a:ext uri="{FF2B5EF4-FFF2-40B4-BE49-F238E27FC236}">
                <a16:creationId xmlns:a16="http://schemas.microsoft.com/office/drawing/2014/main" id="{02AA9ADD-6353-5480-B6EC-560F43FAAAAD}"/>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37915103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96BC3-77CF-80DD-81D0-D2116C932BE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A892AE-C4E0-0425-270E-7C644A80A3E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C75FC72-18C7-A496-58B5-8DDD70050FF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defRPr/>
            </a:pPr>
            <a:r>
              <a:rPr lang="fr-FR" sz="9600" b="1" kern="0" spc="320" dirty="0">
                <a:solidFill>
                  <a:srgbClr val="4BACC6">
                    <a:lumMod val="75000"/>
                  </a:srgbClr>
                </a:solidFill>
                <a:latin typeface="Dosis" pitchFamily="2" charset="0"/>
              </a:rPr>
              <a:t>en</a:t>
            </a:r>
            <a:endParaRPr lang="fr-FR" sz="9600"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7A591AF0-621B-3D98-AF9C-CD95A60D7EB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FAB8B10-79D1-3D25-6B9D-EC3215E6C674}"/>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E6811799-5479-26A0-7A12-F421F2CB79B8}"/>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ED7CD87F-7B73-C597-895E-6D67B1FB8AB0}"/>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en» Lisons ensemble: « en»   </a:t>
            </a:r>
          </a:p>
        </p:txBody>
      </p:sp>
      <p:pic>
        <p:nvPicPr>
          <p:cNvPr id="3" name="Image 2">
            <a:extLst>
              <a:ext uri="{FF2B5EF4-FFF2-40B4-BE49-F238E27FC236}">
                <a16:creationId xmlns:a16="http://schemas.microsoft.com/office/drawing/2014/main" id="{C921B1C2-CF4A-56B7-B9EE-3D6491CB4AC9}"/>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17098883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0E8C-EDD2-4360-6039-22283863AE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6C3C9B-53A3-ABE3-12CD-475F999E7D9E}"/>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F6B82D3-91B1-D110-80BC-CE4641F19839}"/>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lnSpc>
                <a:spcPts val="4608"/>
              </a:lnSpc>
              <a:defRPr/>
            </a:pPr>
            <a:r>
              <a:rPr lang="fr-FR" sz="6600" b="1" kern="0" spc="320" dirty="0">
                <a:solidFill>
                  <a:srgbClr val="4BACC6">
                    <a:lumMod val="75000"/>
                  </a:srgbClr>
                </a:solidFill>
                <a:latin typeface="Dosis" pitchFamily="2" charset="0"/>
              </a:rPr>
              <a:t>il y a       ces       en   </a:t>
            </a:r>
          </a:p>
          <a:p>
            <a:pPr algn="ctr" defTabSz="457246">
              <a:lnSpc>
                <a:spcPts val="4608"/>
              </a:lnSpc>
              <a:defRPr/>
            </a:pPr>
            <a:r>
              <a:rPr lang="fr-FR" sz="6600" b="1" kern="0" spc="320" dirty="0">
                <a:solidFill>
                  <a:srgbClr val="4BACC6">
                    <a:lumMod val="75000"/>
                  </a:srgbClr>
                </a:solidFill>
                <a:latin typeface="Dosis" pitchFamily="2" charset="0"/>
              </a:rPr>
              <a:t>    </a:t>
            </a:r>
          </a:p>
          <a:p>
            <a:pPr algn="ctr" defTabSz="457246">
              <a:lnSpc>
                <a:spcPts val="4608"/>
              </a:lnSpc>
              <a:defRPr/>
            </a:pPr>
            <a:endParaRPr lang="fr-FR" sz="6600" b="1" kern="0" spc="320" dirty="0">
              <a:solidFill>
                <a:srgbClr val="4BACC6">
                  <a:lumMod val="75000"/>
                </a:srgbClr>
              </a:solidFill>
              <a:latin typeface="Dosis" pitchFamily="2" charset="0"/>
            </a:endParaRPr>
          </a:p>
          <a:p>
            <a:pPr algn="ctr" defTabSz="457246">
              <a:lnSpc>
                <a:spcPts val="4608"/>
              </a:lnSpc>
              <a:defRPr/>
            </a:pPr>
            <a:r>
              <a:rPr lang="fr-FR" sz="6600" b="1" kern="0" spc="320" dirty="0">
                <a:solidFill>
                  <a:srgbClr val="4BACC6">
                    <a:lumMod val="75000"/>
                  </a:srgbClr>
                </a:solidFill>
                <a:latin typeface="Dosis" pitchFamily="2" charset="0"/>
              </a:rPr>
              <a:t>   beaucoup        à côté</a:t>
            </a:r>
            <a:endParaRPr lang="en-US" sz="6600" b="1"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5F9C78BC-581A-B93B-574D-A12A0CA4A2C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A8042E1-1280-534B-4251-DA8005AF8105}"/>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754F154B-26DB-C358-1DF9-74BE2C7F7167}"/>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E522B6F-DDE9-4B02-0B2F-FA59D097D047}"/>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Je vais relire les mots. Écoutez attentivement. </a:t>
            </a:r>
          </a:p>
        </p:txBody>
      </p:sp>
      <p:pic>
        <p:nvPicPr>
          <p:cNvPr id="3" name="Image 2">
            <a:extLst>
              <a:ext uri="{FF2B5EF4-FFF2-40B4-BE49-F238E27FC236}">
                <a16:creationId xmlns:a16="http://schemas.microsoft.com/office/drawing/2014/main" id="{04FB3E4C-D9AD-C0D5-D871-19C95A40A42D}"/>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3561535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8D549-74F6-ACA6-2B1E-0A6E031471D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2B8B72C-89D8-2EDC-DCF3-BC33D6974819}"/>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DEC2FFD-59E9-F1DE-32C0-0015372B889D}"/>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lnSpc>
                <a:spcPts val="4608"/>
              </a:lnSpc>
              <a:defRPr/>
            </a:pPr>
            <a:r>
              <a:rPr lang="fr-FR" sz="6600" b="1" kern="0" spc="320" dirty="0">
                <a:solidFill>
                  <a:srgbClr val="4BACC6">
                    <a:lumMod val="75000"/>
                  </a:srgbClr>
                </a:solidFill>
                <a:latin typeface="Dosis" pitchFamily="2" charset="0"/>
              </a:rPr>
              <a:t>il y a       ces       en   </a:t>
            </a:r>
          </a:p>
          <a:p>
            <a:pPr algn="ctr" defTabSz="457246">
              <a:lnSpc>
                <a:spcPts val="4608"/>
              </a:lnSpc>
              <a:defRPr/>
            </a:pPr>
            <a:r>
              <a:rPr lang="fr-FR" sz="6600" b="1" kern="0" spc="320" dirty="0">
                <a:solidFill>
                  <a:srgbClr val="4BACC6">
                    <a:lumMod val="75000"/>
                  </a:srgbClr>
                </a:solidFill>
                <a:latin typeface="Dosis" pitchFamily="2" charset="0"/>
              </a:rPr>
              <a:t>    </a:t>
            </a:r>
          </a:p>
          <a:p>
            <a:pPr algn="ctr" defTabSz="457246">
              <a:lnSpc>
                <a:spcPts val="4608"/>
              </a:lnSpc>
              <a:defRPr/>
            </a:pPr>
            <a:endParaRPr lang="fr-FR" sz="6600" b="1" kern="0" spc="320" dirty="0">
              <a:solidFill>
                <a:srgbClr val="4BACC6">
                  <a:lumMod val="75000"/>
                </a:srgbClr>
              </a:solidFill>
              <a:latin typeface="Dosis" pitchFamily="2" charset="0"/>
            </a:endParaRPr>
          </a:p>
          <a:p>
            <a:pPr algn="ctr" defTabSz="457246">
              <a:lnSpc>
                <a:spcPts val="4608"/>
              </a:lnSpc>
              <a:defRPr/>
            </a:pPr>
            <a:r>
              <a:rPr lang="fr-FR" sz="6600" b="1" kern="0" spc="320" dirty="0">
                <a:solidFill>
                  <a:srgbClr val="4BACC6">
                    <a:lumMod val="75000"/>
                  </a:srgbClr>
                </a:solidFill>
                <a:latin typeface="Dosis" pitchFamily="2" charset="0"/>
              </a:rPr>
              <a:t>   beaucoup        à côté</a:t>
            </a:r>
            <a:endParaRPr lang="en-US" sz="6600" b="1"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D65CB50A-14A7-C6EE-FDD8-665DED86D53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A60BF23-EE1B-687C-663E-EE3F00745790}"/>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5ED3B7AA-2184-6D15-7127-C8151E22A3CA}"/>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BA8B4DF0-314C-A6C7-9CAF-4182314874B7}"/>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Qui veut passer au tableau pour lire?</a:t>
            </a:r>
            <a:endParaRPr lang="fr-FR" sz="1400" b="1" dirty="0">
              <a:solidFill>
                <a:prstClr val="white">
                  <a:lumMod val="65000"/>
                </a:prstClr>
              </a:solidFill>
            </a:endParaRPr>
          </a:p>
        </p:txBody>
      </p:sp>
      <p:pic>
        <p:nvPicPr>
          <p:cNvPr id="3" name="Image 2">
            <a:extLst>
              <a:ext uri="{FF2B5EF4-FFF2-40B4-BE49-F238E27FC236}">
                <a16:creationId xmlns:a16="http://schemas.microsoft.com/office/drawing/2014/main" id="{87A23914-EE0E-425C-EE0A-C4A5B991EFE3}"/>
              </a:ext>
            </a:extLst>
          </p:cNvPr>
          <p:cNvPicPr>
            <a:picLocks noChangeAspect="1"/>
          </p:cNvPicPr>
          <p:nvPr>
            <p:custDataLst>
              <p:tags r:id="rId2"/>
            </p:custDataLst>
          </p:nvPr>
        </p:nvPicPr>
        <p:blipFill>
          <a:blip r:embed="rId6"/>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4099377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8F4D-DE13-D230-AB77-462AB3765C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3C1B50-5657-4C69-1B89-2A7D0615F1D7}"/>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7E73EF44-0707-396B-18EA-D222E6287EA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04D7AF-480D-FCD5-D945-38A19A8CA2C3}"/>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E2F3206A-594A-94B5-6267-4C3115293E9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1D6082EE-D597-EFB2-0D33-FA33749A3C59}"/>
              </a:ext>
            </a:extLst>
          </p:cNvPr>
          <p:cNvSpPr txBox="1"/>
          <p:nvPr/>
        </p:nvSpPr>
        <p:spPr>
          <a:xfrm>
            <a:off x="1669026" y="2828705"/>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phrases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994506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3A75F-EE85-14CB-BCE1-0F90862BB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0E4CFA13-E270-EDA1-21C0-C73B63842CB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FC1E7E9-A556-0749-74A2-CF3CF2E42BA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42605C9-A189-44C8-88D1-C90B2825C956}"/>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B11D930-17DE-F7D7-E35D-A803F5935DD4}"/>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52804F0-676D-AA93-6E23-60C0A4B6B60F}"/>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CA611D6-12B2-B792-2456-8C8F15D401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3DB6F882-F494-62DC-3E9D-056E5EA6A6EB}"/>
              </a:ext>
            </a:extLst>
          </p:cNvPr>
          <p:cNvSpPr txBox="1"/>
          <p:nvPr>
            <p:custDataLst>
              <p:tags r:id="rId7"/>
            </p:custDataLst>
          </p:nvPr>
        </p:nvSpPr>
        <p:spPr>
          <a:xfrm>
            <a:off x="761939" y="421022"/>
            <a:ext cx="8044381" cy="584775"/>
          </a:xfrm>
          <a:prstGeom prst="rect">
            <a:avLst/>
          </a:prstGeom>
          <a:noFill/>
        </p:spPr>
        <p:txBody>
          <a:bodyPr wrap="square" rtlCol="0">
            <a:spAutoFit/>
          </a:bodyPr>
          <a:lstStyle/>
          <a:p>
            <a:pPr defTabSz="685818">
              <a:defRPr/>
            </a:pPr>
            <a:r>
              <a:rPr lang="fr-FR" sz="1600" b="1" dirty="0">
                <a:solidFill>
                  <a:prstClr val="white">
                    <a:lumMod val="65000"/>
                  </a:prstClr>
                </a:solidFill>
                <a:latin typeface="Calibri"/>
              </a:rPr>
              <a:t>Je vais lire la phrase. Écoutez attentivement.</a:t>
            </a:r>
          </a:p>
          <a:p>
            <a:pPr defTabSz="685818">
              <a:defRPr/>
            </a:pPr>
            <a:r>
              <a:rPr lang="fr-FR" sz="1600" b="1" dirty="0">
                <a:solidFill>
                  <a:prstClr val="white">
                    <a:lumMod val="65000"/>
                  </a:prstClr>
                </a:solidFill>
                <a:latin typeface="Calibri"/>
              </a:rPr>
              <a:t>Le docteur est à côté de la pharmacie. Relisons ensemble.</a:t>
            </a:r>
          </a:p>
        </p:txBody>
      </p:sp>
      <p:sp>
        <p:nvSpPr>
          <p:cNvPr id="4" name="TextBox 10">
            <a:extLst>
              <a:ext uri="{FF2B5EF4-FFF2-40B4-BE49-F238E27FC236}">
                <a16:creationId xmlns:a16="http://schemas.microsoft.com/office/drawing/2014/main" id="{9953CACD-490E-7A40-75A6-B8E26656E264}"/>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3437946D-6026-E135-BD33-6D7C51C74929}"/>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B0D8A5BD-614D-BB89-22F9-E99F28B3FEAB}"/>
              </a:ext>
            </a:extLst>
          </p:cNvPr>
          <p:cNvSpPr txBox="1"/>
          <p:nvPr/>
        </p:nvSpPr>
        <p:spPr>
          <a:xfrm>
            <a:off x="525002" y="1845170"/>
            <a:ext cx="8281319" cy="646331"/>
          </a:xfrm>
          <a:prstGeom prst="rect">
            <a:avLst/>
          </a:prstGeom>
          <a:noFill/>
        </p:spPr>
        <p:txBody>
          <a:bodyPr wrap="square" rtlCol="0">
            <a:spAutoFit/>
          </a:bodyPr>
          <a:lstStyle/>
          <a:p>
            <a:r>
              <a:rPr lang="fr-FR" sz="3600" b="1" dirty="0">
                <a:solidFill>
                  <a:srgbClr val="106585"/>
                </a:solidFill>
                <a:latin typeface="Dosis" pitchFamily="2" charset="0"/>
              </a:rPr>
              <a:t>Le docteur est à côté de la pharmacie.</a:t>
            </a:r>
          </a:p>
        </p:txBody>
      </p:sp>
      <p:pic>
        <p:nvPicPr>
          <p:cNvPr id="7" name="Image 6">
            <a:extLst>
              <a:ext uri="{FF2B5EF4-FFF2-40B4-BE49-F238E27FC236}">
                <a16:creationId xmlns:a16="http://schemas.microsoft.com/office/drawing/2014/main" id="{4F91EA63-1279-497E-E34A-F24A9FB2D8A9}"/>
              </a:ext>
            </a:extLst>
          </p:cNvPr>
          <p:cNvPicPr>
            <a:picLocks noChangeAspect="1"/>
          </p:cNvPicPr>
          <p:nvPr/>
        </p:nvPicPr>
        <p:blipFill>
          <a:blip r:embed="rId15"/>
          <a:stretch>
            <a:fillRect/>
          </a:stretch>
        </p:blipFill>
        <p:spPr>
          <a:xfrm>
            <a:off x="2862469" y="3428544"/>
            <a:ext cx="3636835" cy="2348700"/>
          </a:xfrm>
          <a:prstGeom prst="rect">
            <a:avLst/>
          </a:prstGeom>
        </p:spPr>
      </p:pic>
      <p:pic>
        <p:nvPicPr>
          <p:cNvPr id="9" name="Image 8">
            <a:extLst>
              <a:ext uri="{FF2B5EF4-FFF2-40B4-BE49-F238E27FC236}">
                <a16:creationId xmlns:a16="http://schemas.microsoft.com/office/drawing/2014/main" id="{342A6207-27DF-8AFA-FCC2-234672A54D74}"/>
              </a:ext>
            </a:extLst>
          </p:cNvPr>
          <p:cNvPicPr>
            <a:picLocks noChangeAspect="1"/>
          </p:cNvPicPr>
          <p:nvPr>
            <p:custDataLst>
              <p:tags r:id="rId10"/>
            </p:custDataLst>
          </p:nvPr>
        </p:nvPicPr>
        <p:blipFill>
          <a:blip r:embed="rId1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1988902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5E899-6892-B036-1DDC-A9703D760DA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C1E287C-82D3-21BF-0AB8-4D25A65440F6}"/>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168EC8E-4372-286E-E295-31C6C9DAB2A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D4286B-197E-9A89-DFFB-7A3D0597CDDA}"/>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B49FDB2-FF8C-5C51-6702-5827AE447E8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06341524-C15E-6AFB-83B9-76F155DA2E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6F41A7-81A0-C2B1-ECA3-F4D5F0636F9D}"/>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9E62B5CD-214F-9F47-F895-A775A4C13533}"/>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4528D0FF-4ADA-148C-74EA-DF14991192CD}"/>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313735E8-B6C7-F0CE-90B1-B37E1EF42852}"/>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Le photographe a pris de magnifiques photos.</a:t>
            </a:r>
          </a:p>
          <a:p>
            <a:pPr defTabSz="685818">
              <a:defRPr/>
            </a:pPr>
            <a:r>
              <a:rPr lang="fr-FR" sz="1600" b="1" dirty="0">
                <a:solidFill>
                  <a:prstClr val="white">
                    <a:lumMod val="65000"/>
                  </a:prstClr>
                </a:solidFill>
              </a:rPr>
              <a:t>Relisons ensemble.</a:t>
            </a:r>
          </a:p>
        </p:txBody>
      </p:sp>
      <p:sp>
        <p:nvSpPr>
          <p:cNvPr id="10" name="ZoneTexte 9">
            <a:extLst>
              <a:ext uri="{FF2B5EF4-FFF2-40B4-BE49-F238E27FC236}">
                <a16:creationId xmlns:a16="http://schemas.microsoft.com/office/drawing/2014/main" id="{950B4A69-8548-86D5-0900-D16138E77F28}"/>
              </a:ext>
            </a:extLst>
          </p:cNvPr>
          <p:cNvSpPr txBox="1"/>
          <p:nvPr/>
        </p:nvSpPr>
        <p:spPr>
          <a:xfrm>
            <a:off x="525002" y="1845170"/>
            <a:ext cx="8281319" cy="1200329"/>
          </a:xfrm>
          <a:prstGeom prst="rect">
            <a:avLst/>
          </a:prstGeom>
          <a:noFill/>
        </p:spPr>
        <p:txBody>
          <a:bodyPr wrap="square" rtlCol="0">
            <a:spAutoFit/>
          </a:bodyPr>
          <a:lstStyle/>
          <a:p>
            <a:r>
              <a:rPr lang="fr-FR" sz="3600" b="1" dirty="0">
                <a:solidFill>
                  <a:srgbClr val="106585"/>
                </a:solidFill>
                <a:latin typeface="Dosis" pitchFamily="2" charset="0"/>
              </a:rPr>
              <a:t>Le photographe a pris de magnifiques photos.</a:t>
            </a:r>
          </a:p>
        </p:txBody>
      </p:sp>
      <p:pic>
        <p:nvPicPr>
          <p:cNvPr id="11" name="Image 10">
            <a:extLst>
              <a:ext uri="{FF2B5EF4-FFF2-40B4-BE49-F238E27FC236}">
                <a16:creationId xmlns:a16="http://schemas.microsoft.com/office/drawing/2014/main" id="{40734C42-15DE-2031-4B1A-D9F2A4219B86}"/>
              </a:ext>
            </a:extLst>
          </p:cNvPr>
          <p:cNvPicPr>
            <a:picLocks noChangeAspect="1"/>
          </p:cNvPicPr>
          <p:nvPr/>
        </p:nvPicPr>
        <p:blipFill>
          <a:blip r:embed="rId14"/>
          <a:stretch>
            <a:fillRect/>
          </a:stretch>
        </p:blipFill>
        <p:spPr>
          <a:xfrm>
            <a:off x="2411896" y="2965329"/>
            <a:ext cx="3324738" cy="3154982"/>
          </a:xfrm>
          <a:prstGeom prst="rect">
            <a:avLst/>
          </a:prstGeom>
        </p:spPr>
      </p:pic>
      <p:pic>
        <p:nvPicPr>
          <p:cNvPr id="12" name="Image 11">
            <a:extLst>
              <a:ext uri="{FF2B5EF4-FFF2-40B4-BE49-F238E27FC236}">
                <a16:creationId xmlns:a16="http://schemas.microsoft.com/office/drawing/2014/main" id="{BF27DAE7-E3C8-3612-7FEE-D3C540E93E6B}"/>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107735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62501-D424-3C07-EB2D-6671958C465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4A41B23-CCFD-0FA6-F3D9-4D4AC572BD2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EDF69F52-957C-6206-0926-795801277742}"/>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69A334B-143C-CF7F-EE42-BC84EF2B8DB0}"/>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E93949D3-87E6-F67C-268D-426324FA3CF4}"/>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D826D773-E1F5-C28D-697B-E39949C24A21}"/>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B64AA48-CFAB-009C-7D66-91584927E3FE}"/>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331F3C8A-475C-DBB8-95E8-D57424B39113}"/>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ACBCABBA-9808-82B2-43CD-D4D781D9F174}"/>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A34A9370-2A11-DB2D-D0AE-E183FE256D30}"/>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L’arbitre a donné le signal</a:t>
            </a:r>
            <a:r>
              <a:rPr lang="fr-FR" sz="1600" i="1" dirty="0">
                <a:solidFill>
                  <a:prstClr val="white">
                    <a:lumMod val="65000"/>
                  </a:prstClr>
                </a:solidFill>
              </a:rPr>
              <a:t>.</a:t>
            </a:r>
          </a:p>
          <a:p>
            <a:pPr defTabSz="685818">
              <a:defRPr/>
            </a:pPr>
            <a:r>
              <a:rPr lang="fr-FR" sz="1600" b="1" dirty="0">
                <a:solidFill>
                  <a:prstClr val="white">
                    <a:lumMod val="65000"/>
                  </a:prstClr>
                </a:solidFill>
              </a:rPr>
              <a:t>Relisons ensemble.</a:t>
            </a:r>
          </a:p>
        </p:txBody>
      </p:sp>
      <p:sp>
        <p:nvSpPr>
          <p:cNvPr id="10" name="ZoneTexte 9">
            <a:extLst>
              <a:ext uri="{FF2B5EF4-FFF2-40B4-BE49-F238E27FC236}">
                <a16:creationId xmlns:a16="http://schemas.microsoft.com/office/drawing/2014/main" id="{C94EFC7D-03DF-E449-2C8C-3945B30B9C7E}"/>
              </a:ext>
            </a:extLst>
          </p:cNvPr>
          <p:cNvSpPr txBox="1"/>
          <p:nvPr/>
        </p:nvSpPr>
        <p:spPr>
          <a:xfrm>
            <a:off x="525002" y="1845170"/>
            <a:ext cx="8281319" cy="646331"/>
          </a:xfrm>
          <a:prstGeom prst="rect">
            <a:avLst/>
          </a:prstGeom>
          <a:noFill/>
        </p:spPr>
        <p:txBody>
          <a:bodyPr wrap="square" rtlCol="0">
            <a:spAutoFit/>
          </a:bodyPr>
          <a:lstStyle/>
          <a:p>
            <a:r>
              <a:rPr lang="fr-FR" sz="3600" b="1" dirty="0">
                <a:solidFill>
                  <a:srgbClr val="106585"/>
                </a:solidFill>
                <a:latin typeface="Dosis" pitchFamily="2" charset="0"/>
              </a:rPr>
              <a:t>L’arbitre a donné le signal.</a:t>
            </a:r>
          </a:p>
        </p:txBody>
      </p:sp>
      <p:pic>
        <p:nvPicPr>
          <p:cNvPr id="9" name="Image 8">
            <a:extLst>
              <a:ext uri="{FF2B5EF4-FFF2-40B4-BE49-F238E27FC236}">
                <a16:creationId xmlns:a16="http://schemas.microsoft.com/office/drawing/2014/main" id="{B5C489BA-8698-15B9-14E5-F3A822CFFAA6}"/>
              </a:ext>
            </a:extLst>
          </p:cNvPr>
          <p:cNvPicPr>
            <a:picLocks noChangeAspect="1"/>
          </p:cNvPicPr>
          <p:nvPr/>
        </p:nvPicPr>
        <p:blipFill>
          <a:blip r:embed="rId14"/>
          <a:stretch>
            <a:fillRect/>
          </a:stretch>
        </p:blipFill>
        <p:spPr>
          <a:xfrm>
            <a:off x="3312911" y="3074111"/>
            <a:ext cx="1532603" cy="2847742"/>
          </a:xfrm>
          <a:prstGeom prst="rect">
            <a:avLst/>
          </a:prstGeom>
        </p:spPr>
      </p:pic>
      <p:pic>
        <p:nvPicPr>
          <p:cNvPr id="12" name="Image 11">
            <a:extLst>
              <a:ext uri="{FF2B5EF4-FFF2-40B4-BE49-F238E27FC236}">
                <a16:creationId xmlns:a16="http://schemas.microsoft.com/office/drawing/2014/main" id="{7392C650-4E33-23D1-05AF-A7BE9F029110}"/>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40287100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BD9BE-4407-72FA-79B4-345BA1CA7F5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40C0A1FD-D643-3FF8-09DB-BACD2503B837}"/>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A1D60D1F-B112-F57C-1EA9-625D176FC119}"/>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3DEDA7-BC0C-1F8A-C796-DE0E91F3BF0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82EEBB5B-66E9-1AF6-6EF1-75EE40334683}"/>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70A9F9DC-13F2-E232-F808-9A0D0EAAC708}"/>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8F229F9-3A16-048A-A409-DFC8344AA06B}"/>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FDD81F14-3069-5D9D-BCE2-C90880BCDEDC}"/>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FD643FF6-4BBF-DCC7-6296-93FFFA38CB71}"/>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923E8FF2-C247-7CC2-4EB7-BCBCAA6401DB}"/>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Le vieux est à côté de la boite aux lettres.</a:t>
            </a:r>
          </a:p>
          <a:p>
            <a:pPr defTabSz="685818">
              <a:defRPr/>
            </a:pPr>
            <a:endParaRPr lang="fr-FR" sz="1600" b="1" dirty="0">
              <a:solidFill>
                <a:prstClr val="white">
                  <a:lumMod val="65000"/>
                </a:prstClr>
              </a:solidFill>
            </a:endParaRPr>
          </a:p>
        </p:txBody>
      </p:sp>
      <p:sp>
        <p:nvSpPr>
          <p:cNvPr id="10" name="ZoneTexte 9">
            <a:extLst>
              <a:ext uri="{FF2B5EF4-FFF2-40B4-BE49-F238E27FC236}">
                <a16:creationId xmlns:a16="http://schemas.microsoft.com/office/drawing/2014/main" id="{30DE5FD2-9859-076D-A9DE-69F44BA83E88}"/>
              </a:ext>
            </a:extLst>
          </p:cNvPr>
          <p:cNvSpPr txBox="1"/>
          <p:nvPr/>
        </p:nvSpPr>
        <p:spPr>
          <a:xfrm>
            <a:off x="525002" y="1845170"/>
            <a:ext cx="8281319" cy="646331"/>
          </a:xfrm>
          <a:prstGeom prst="rect">
            <a:avLst/>
          </a:prstGeom>
          <a:noFill/>
        </p:spPr>
        <p:txBody>
          <a:bodyPr wrap="square" rtlCol="0">
            <a:spAutoFit/>
          </a:bodyPr>
          <a:lstStyle/>
          <a:p>
            <a:r>
              <a:rPr lang="fr-FR" sz="3600" b="1" dirty="0">
                <a:solidFill>
                  <a:srgbClr val="106585"/>
                </a:solidFill>
                <a:latin typeface="Dosis" pitchFamily="2" charset="0"/>
              </a:rPr>
              <a:t>Le vieux est à côté de la boite aux lettres.</a:t>
            </a:r>
          </a:p>
        </p:txBody>
      </p:sp>
      <p:pic>
        <p:nvPicPr>
          <p:cNvPr id="16" name="Image 15">
            <a:extLst>
              <a:ext uri="{FF2B5EF4-FFF2-40B4-BE49-F238E27FC236}">
                <a16:creationId xmlns:a16="http://schemas.microsoft.com/office/drawing/2014/main" id="{08DFD2FF-B919-C5EF-CC75-DA47153890CA}"/>
              </a:ext>
            </a:extLst>
          </p:cNvPr>
          <p:cNvPicPr>
            <a:picLocks noChangeAspect="1"/>
          </p:cNvPicPr>
          <p:nvPr/>
        </p:nvPicPr>
        <p:blipFill>
          <a:blip r:embed="rId14"/>
          <a:stretch>
            <a:fillRect/>
          </a:stretch>
        </p:blipFill>
        <p:spPr>
          <a:xfrm>
            <a:off x="4854380" y="4026961"/>
            <a:ext cx="1354574" cy="2016906"/>
          </a:xfrm>
          <a:prstGeom prst="rect">
            <a:avLst/>
          </a:prstGeom>
        </p:spPr>
      </p:pic>
      <p:pic>
        <p:nvPicPr>
          <p:cNvPr id="9" name="Image 8">
            <a:extLst>
              <a:ext uri="{FF2B5EF4-FFF2-40B4-BE49-F238E27FC236}">
                <a16:creationId xmlns:a16="http://schemas.microsoft.com/office/drawing/2014/main" id="{09BBD863-9199-0183-5799-D2236030DF68}"/>
              </a:ext>
            </a:extLst>
          </p:cNvPr>
          <p:cNvPicPr>
            <a:picLocks noChangeAspect="1"/>
          </p:cNvPicPr>
          <p:nvPr/>
        </p:nvPicPr>
        <p:blipFill>
          <a:blip r:embed="rId15"/>
          <a:stretch>
            <a:fillRect/>
          </a:stretch>
        </p:blipFill>
        <p:spPr>
          <a:xfrm>
            <a:off x="3167929" y="3581973"/>
            <a:ext cx="2179833" cy="2736510"/>
          </a:xfrm>
          <a:prstGeom prst="rect">
            <a:avLst/>
          </a:prstGeom>
        </p:spPr>
      </p:pic>
      <p:pic>
        <p:nvPicPr>
          <p:cNvPr id="17" name="Image 16">
            <a:extLst>
              <a:ext uri="{FF2B5EF4-FFF2-40B4-BE49-F238E27FC236}">
                <a16:creationId xmlns:a16="http://schemas.microsoft.com/office/drawing/2014/main" id="{E9BC9C5A-9D59-9951-1833-CCF1BEECEFD8}"/>
              </a:ext>
            </a:extLst>
          </p:cNvPr>
          <p:cNvPicPr>
            <a:picLocks noChangeAspect="1"/>
          </p:cNvPicPr>
          <p:nvPr>
            <p:custDataLst>
              <p:tags r:id="rId10"/>
            </p:custDataLst>
          </p:nvPr>
        </p:nvPicPr>
        <p:blipFill>
          <a:blip r:embed="rId1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2904579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A196-0D03-F749-8501-C568B82D44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A059BA2-8C1A-6FEF-5F9A-FC719DB8DBE6}"/>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BAEE6DD-16E4-CE75-DB1F-DC9C60DD79BC}"/>
              </a:ext>
            </a:extLst>
          </p:cNvPr>
          <p:cNvSpPr/>
          <p:nvPr/>
        </p:nvSpPr>
        <p:spPr>
          <a:xfrm>
            <a:off x="166006" y="270734"/>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B5FDAA7-1FB0-58C4-C153-BEF09720A2E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EDDC6B7-CAD5-F3E6-5F1E-CF33FA3A5217}"/>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sp>
        <p:nvSpPr>
          <p:cNvPr id="27" name="ZoneTexte 26">
            <a:extLst>
              <a:ext uri="{FF2B5EF4-FFF2-40B4-BE49-F238E27FC236}">
                <a16:creationId xmlns:a16="http://schemas.microsoft.com/office/drawing/2014/main" id="{A6C96612-8ADA-2516-5D6E-90142027279A}"/>
              </a:ext>
            </a:extLst>
          </p:cNvPr>
          <p:cNvSpPr txBox="1"/>
          <p:nvPr/>
        </p:nvSpPr>
        <p:spPr>
          <a:xfrm>
            <a:off x="956960" y="403733"/>
            <a:ext cx="6620778" cy="323165"/>
          </a:xfrm>
          <a:prstGeom prst="rect">
            <a:avLst/>
          </a:prstGeom>
          <a:noFill/>
        </p:spPr>
        <p:txBody>
          <a:bodyPr wrap="square" rtlCol="0">
            <a:spAutoFit/>
          </a:bodyPr>
          <a:lstStyle/>
          <a:p>
            <a:pPr defTabSz="457246"/>
            <a:r>
              <a:rPr lang="fr-FR" sz="1500" b="1" dirty="0">
                <a:solidFill>
                  <a:prstClr val="white">
                    <a:lumMod val="65000"/>
                  </a:prstClr>
                </a:solidFill>
                <a:latin typeface="Dosis" pitchFamily="2" charset="0"/>
              </a:rPr>
              <a:t>Prenez vos ardoises, vos cahiers et vos  livrets de français</a:t>
            </a:r>
          </a:p>
        </p:txBody>
      </p:sp>
      <p:pic>
        <p:nvPicPr>
          <p:cNvPr id="3" name="Image 2">
            <a:extLst>
              <a:ext uri="{FF2B5EF4-FFF2-40B4-BE49-F238E27FC236}">
                <a16:creationId xmlns:a16="http://schemas.microsoft.com/office/drawing/2014/main" id="{B4120C3E-68FC-9D86-45DB-1E5CCE50FB26}"/>
              </a:ext>
            </a:extLst>
          </p:cNvPr>
          <p:cNvPicPr>
            <a:picLocks noChangeAspect="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7042" y="228601"/>
            <a:ext cx="715315" cy="661641"/>
          </a:xfrm>
          <a:prstGeom prst="rect">
            <a:avLst/>
          </a:prstGeom>
          <a:ln w="19050">
            <a:noFill/>
          </a:ln>
          <a:effectLst>
            <a:outerShdw blurRad="50800" dist="38100" dir="2700000" algn="tl" rotWithShape="0">
              <a:prstClr val="black">
                <a:alpha val="40000"/>
              </a:prstClr>
            </a:outerShdw>
          </a:effectLst>
        </p:spPr>
      </p:pic>
      <p:graphicFrame>
        <p:nvGraphicFramePr>
          <p:cNvPr id="4" name="Tableau 3">
            <a:extLst>
              <a:ext uri="{FF2B5EF4-FFF2-40B4-BE49-F238E27FC236}">
                <a16:creationId xmlns:a16="http://schemas.microsoft.com/office/drawing/2014/main" id="{599453E7-251A-BC6E-C893-7F62C469B4F4}"/>
              </a:ext>
            </a:extLst>
          </p:cNvPr>
          <p:cNvGraphicFramePr>
            <a:graphicFrameLocks noGrp="1"/>
          </p:cNvGraphicFramePr>
          <p:nvPr>
            <p:custDataLst>
              <p:tags r:id="rId2"/>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pSp>
        <p:nvGrpSpPr>
          <p:cNvPr id="6" name="Groupe 5">
            <a:extLst>
              <a:ext uri="{FF2B5EF4-FFF2-40B4-BE49-F238E27FC236}">
                <a16:creationId xmlns:a16="http://schemas.microsoft.com/office/drawing/2014/main" id="{0DAF0AEC-052F-4F93-FBE4-C332B54EE3E0}"/>
              </a:ext>
            </a:extLst>
          </p:cNvPr>
          <p:cNvGrpSpPr/>
          <p:nvPr>
            <p:custDataLst>
              <p:tags r:id="rId3"/>
            </p:custDataLst>
          </p:nvPr>
        </p:nvGrpSpPr>
        <p:grpSpPr>
          <a:xfrm>
            <a:off x="1544762" y="4506249"/>
            <a:ext cx="1186377" cy="359073"/>
            <a:chOff x="5802255" y="5807067"/>
            <a:chExt cx="1186377" cy="359073"/>
          </a:xfrm>
        </p:grpSpPr>
        <p:sp>
          <p:nvSpPr>
            <p:cNvPr id="7" name="Rectangle : coins arrondis 6">
              <a:extLst>
                <a:ext uri="{FF2B5EF4-FFF2-40B4-BE49-F238E27FC236}">
                  <a16:creationId xmlns:a16="http://schemas.microsoft.com/office/drawing/2014/main" id="{E65218BD-E72C-9EEE-C6EA-BBEBD92B7569}"/>
                </a:ext>
              </a:extLst>
            </p:cNvPr>
            <p:cNvSpPr/>
            <p:nvPr>
              <p:custDataLst>
                <p:tags r:id="rId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9" name="ZoneTexte 8">
              <a:extLst>
                <a:ext uri="{FF2B5EF4-FFF2-40B4-BE49-F238E27FC236}">
                  <a16:creationId xmlns:a16="http://schemas.microsoft.com/office/drawing/2014/main" id="{8E34D70E-3ABF-F3D9-39DE-9A3C7D3A47E4}"/>
                </a:ext>
              </a:extLst>
            </p:cNvPr>
            <p:cNvSpPr txBox="1"/>
            <p:nvPr>
              <p:custDataLst>
                <p:tags r:id="rId9"/>
              </p:custDataLst>
            </p:nvPr>
          </p:nvSpPr>
          <p:spPr>
            <a:xfrm>
              <a:off x="6044951" y="5815165"/>
              <a:ext cx="895075" cy="323165"/>
            </a:xfrm>
            <a:prstGeom prst="rect">
              <a:avLst/>
            </a:prstGeom>
            <a:noFill/>
          </p:spPr>
          <p:txBody>
            <a:bodyPr wrap="squar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Ardoise  </a:t>
              </a:r>
            </a:p>
          </p:txBody>
        </p:sp>
      </p:grpSp>
      <p:grpSp>
        <p:nvGrpSpPr>
          <p:cNvPr id="10" name="Groupe 9">
            <a:extLst>
              <a:ext uri="{FF2B5EF4-FFF2-40B4-BE49-F238E27FC236}">
                <a16:creationId xmlns:a16="http://schemas.microsoft.com/office/drawing/2014/main" id="{50EA7180-BAB7-B7F7-0B72-FF150C5418F2}"/>
              </a:ext>
            </a:extLst>
          </p:cNvPr>
          <p:cNvGrpSpPr/>
          <p:nvPr>
            <p:custDataLst>
              <p:tags r:id="rId4"/>
            </p:custDataLst>
          </p:nvPr>
        </p:nvGrpSpPr>
        <p:grpSpPr>
          <a:xfrm>
            <a:off x="6338527" y="4491220"/>
            <a:ext cx="1186377" cy="367175"/>
            <a:chOff x="5802255" y="5807067"/>
            <a:chExt cx="1186377" cy="359073"/>
          </a:xfrm>
        </p:grpSpPr>
        <p:sp>
          <p:nvSpPr>
            <p:cNvPr id="11" name="Rectangle : coins arrondis 10">
              <a:extLst>
                <a:ext uri="{FF2B5EF4-FFF2-40B4-BE49-F238E27FC236}">
                  <a16:creationId xmlns:a16="http://schemas.microsoft.com/office/drawing/2014/main" id="{011085A5-CB27-3243-19D8-7D496D3B8528}"/>
                </a:ext>
              </a:extLst>
            </p:cNvPr>
            <p:cNvSpPr/>
            <p:nvPr>
              <p:custDataLst>
                <p:tags r:id="rId6"/>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2" name="ZoneTexte 11">
              <a:extLst>
                <a:ext uri="{FF2B5EF4-FFF2-40B4-BE49-F238E27FC236}">
                  <a16:creationId xmlns:a16="http://schemas.microsoft.com/office/drawing/2014/main" id="{881C4D15-BF0E-1B24-1BF2-91D175752DA4}"/>
                </a:ext>
              </a:extLst>
            </p:cNvPr>
            <p:cNvSpPr txBox="1"/>
            <p:nvPr>
              <p:custDataLst>
                <p:tags r:id="rId7"/>
              </p:custDataLst>
            </p:nvPr>
          </p:nvSpPr>
          <p:spPr>
            <a:xfrm>
              <a:off x="6044951" y="5815169"/>
              <a:ext cx="749051" cy="316034"/>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Livret </a:t>
              </a:r>
            </a:p>
          </p:txBody>
        </p:sp>
      </p:grpSp>
      <p:pic>
        <p:nvPicPr>
          <p:cNvPr id="14" name="Image 13">
            <a:extLst>
              <a:ext uri="{FF2B5EF4-FFF2-40B4-BE49-F238E27FC236}">
                <a16:creationId xmlns:a16="http://schemas.microsoft.com/office/drawing/2014/main" id="{4221C3E4-6E39-80D7-17E1-F2B20C457833}"/>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01352" y="2912334"/>
            <a:ext cx="1473199" cy="1117600"/>
          </a:xfrm>
          <a:prstGeom prst="rect">
            <a:avLst/>
          </a:prstGeom>
        </p:spPr>
      </p:pic>
      <p:pic>
        <p:nvPicPr>
          <p:cNvPr id="2" name="Image 1" descr="Une image contenant dessin humoristique, dessin, capture d’écran, Dessin d’enfant&#10;&#10;Description générée automatiquement">
            <a:extLst>
              <a:ext uri="{FF2B5EF4-FFF2-40B4-BE49-F238E27FC236}">
                <a16:creationId xmlns:a16="http://schemas.microsoft.com/office/drawing/2014/main" id="{B8B008FB-427D-420C-689D-DEF72D78459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p:blipFill>
        <p:spPr>
          <a:xfrm>
            <a:off x="4118026" y="2864030"/>
            <a:ext cx="918411" cy="999166"/>
          </a:xfrm>
          <a:prstGeom prst="rect">
            <a:avLst/>
          </a:prstGeom>
        </p:spPr>
      </p:pic>
      <p:sp>
        <p:nvSpPr>
          <p:cNvPr id="5" name="Rectangle : coins arrondis 4">
            <a:extLst>
              <a:ext uri="{FF2B5EF4-FFF2-40B4-BE49-F238E27FC236}">
                <a16:creationId xmlns:a16="http://schemas.microsoft.com/office/drawing/2014/main" id="{00456A57-18EA-78D7-3365-EE9F173B2AEE}"/>
              </a:ext>
            </a:extLst>
          </p:cNvPr>
          <p:cNvSpPr/>
          <p:nvPr/>
        </p:nvSpPr>
        <p:spPr>
          <a:xfrm>
            <a:off x="4123641" y="4516868"/>
            <a:ext cx="1186377" cy="367175"/>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16" name="ZoneTexte 15">
            <a:extLst>
              <a:ext uri="{FF2B5EF4-FFF2-40B4-BE49-F238E27FC236}">
                <a16:creationId xmlns:a16="http://schemas.microsoft.com/office/drawing/2014/main" id="{39F9C916-0F62-488E-738A-BC2014AF3030}"/>
              </a:ext>
            </a:extLst>
          </p:cNvPr>
          <p:cNvSpPr txBox="1"/>
          <p:nvPr/>
        </p:nvSpPr>
        <p:spPr>
          <a:xfrm>
            <a:off x="4267348" y="4550617"/>
            <a:ext cx="833718"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17" name="Image 16">
            <a:extLst>
              <a:ext uri="{FF2B5EF4-FFF2-40B4-BE49-F238E27FC236}">
                <a16:creationId xmlns:a16="http://schemas.microsoft.com/office/drawing/2014/main" id="{5A1DE3AF-39D5-4C76-8DB4-484D1086AF3D}"/>
              </a:ext>
            </a:extLst>
          </p:cNvPr>
          <p:cNvPicPr>
            <a:picLocks noChangeAspect="1"/>
          </p:cNvPicPr>
          <p:nvPr/>
        </p:nvPicPr>
        <p:blipFill>
          <a:blip r:embed="rId16"/>
          <a:stretch>
            <a:fillRect/>
          </a:stretch>
        </p:blipFill>
        <p:spPr>
          <a:xfrm>
            <a:off x="6338527" y="2595668"/>
            <a:ext cx="1113665" cy="1434266"/>
          </a:xfrm>
          <a:prstGeom prst="rect">
            <a:avLst/>
          </a:prstGeom>
          <a:ln w="19050">
            <a:solidFill>
              <a:schemeClr val="tx1"/>
            </a:solidFill>
          </a:ln>
        </p:spPr>
      </p:pic>
    </p:spTree>
    <p:extLst>
      <p:ext uri="{BB962C8B-B14F-4D97-AF65-F5344CB8AC3E}">
        <p14:creationId xmlns:p14="http://schemas.microsoft.com/office/powerpoint/2010/main" val="677813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4B61-8402-24F7-91FD-2A70254E4DC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5CFD0E0-8D96-CCF6-159A-D38294CA900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BCCE0AB-472D-1461-6672-EE14C5C1B27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A413647-A0E2-59E8-0643-A101F09B06E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E3DA3BD-3698-A74B-361B-156D8B02AF93}"/>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7BB8460-7F80-2D1E-CE63-9722BE15339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425540-8F0C-6886-3213-CE3B447DC7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D96E6EEA-0395-7D39-6516-337AB2EDE0AB}"/>
              </a:ext>
            </a:extLst>
          </p:cNvPr>
          <p:cNvSpPr txBox="1"/>
          <p:nvPr>
            <p:custDataLst>
              <p:tags r:id="rId7"/>
            </p:custDataLst>
          </p:nvPr>
        </p:nvSpPr>
        <p:spPr>
          <a:xfrm>
            <a:off x="534790" y="1255359"/>
            <a:ext cx="8337596" cy="4595584"/>
          </a:xfrm>
          <a:prstGeom prst="roundRect">
            <a:avLst/>
          </a:prstGeom>
          <a:noFill/>
        </p:spPr>
        <p:txBody>
          <a:bodyPr wrap="square" lIns="0" tIns="0" rIns="0" bIns="0" rtlCol="0" anchor="t">
            <a:spAutoFit/>
          </a:bodyPr>
          <a:lstStyle/>
          <a:p>
            <a:pPr algn="just" defTabSz="457223">
              <a:lnSpc>
                <a:spcPct val="150000"/>
              </a:lnSpc>
              <a:spcAft>
                <a:spcPts val="400"/>
              </a:spcAft>
              <a:defRPr/>
            </a:pPr>
            <a:r>
              <a:rPr lang="fr-FR" sz="3600" b="1" dirty="0">
                <a:solidFill>
                  <a:srgbClr val="4F81BD">
                    <a:lumMod val="50000"/>
                  </a:srgbClr>
                </a:solidFill>
                <a:latin typeface="Dosis" pitchFamily="2" charset="0"/>
              </a:rPr>
              <a:t>Le docteur est à côté de la pharmacie.</a:t>
            </a:r>
          </a:p>
          <a:p>
            <a:pPr algn="just" defTabSz="457223">
              <a:lnSpc>
                <a:spcPct val="150000"/>
              </a:lnSpc>
              <a:spcAft>
                <a:spcPts val="400"/>
              </a:spcAft>
              <a:defRPr/>
            </a:pPr>
            <a:r>
              <a:rPr lang="fr-FR" sz="3600" b="1" dirty="0">
                <a:solidFill>
                  <a:srgbClr val="4F81BD">
                    <a:lumMod val="50000"/>
                  </a:srgbClr>
                </a:solidFill>
                <a:latin typeface="Dosis" pitchFamily="2" charset="0"/>
              </a:rPr>
              <a:t>Le photographe a pris de magnifiques photos.</a:t>
            </a:r>
          </a:p>
          <a:p>
            <a:pPr>
              <a:lnSpc>
                <a:spcPct val="150000"/>
              </a:lnSpc>
            </a:pPr>
            <a:r>
              <a:rPr lang="fr-FR" sz="3600" b="1" dirty="0">
                <a:solidFill>
                  <a:srgbClr val="4F81BD">
                    <a:lumMod val="50000"/>
                  </a:srgbClr>
                </a:solidFill>
                <a:latin typeface="Dosis" pitchFamily="2" charset="0"/>
              </a:rPr>
              <a:t>L’arbitre a donné le signal.</a:t>
            </a:r>
          </a:p>
          <a:p>
            <a:pPr>
              <a:lnSpc>
                <a:spcPct val="150000"/>
              </a:lnSpc>
            </a:pPr>
            <a:r>
              <a:rPr lang="fr-FR" sz="3600" b="1" dirty="0">
                <a:solidFill>
                  <a:srgbClr val="4F81BD">
                    <a:lumMod val="50000"/>
                  </a:srgbClr>
                </a:solidFill>
                <a:latin typeface="Dosis" pitchFamily="2" charset="0"/>
              </a:rPr>
              <a:t>Le vieux est à côté de la boite aux lettres.</a:t>
            </a:r>
          </a:p>
        </p:txBody>
      </p:sp>
      <p:sp>
        <p:nvSpPr>
          <p:cNvPr id="2" name="ZoneTexte 1">
            <a:extLst>
              <a:ext uri="{FF2B5EF4-FFF2-40B4-BE49-F238E27FC236}">
                <a16:creationId xmlns:a16="http://schemas.microsoft.com/office/drawing/2014/main" id="{8E5A28BD-2FC6-96AA-8984-3171ECB9621B}"/>
              </a:ext>
            </a:extLst>
          </p:cNvPr>
          <p:cNvSpPr txBox="1"/>
          <p:nvPr>
            <p:custDataLst>
              <p:tags r:id="rId8"/>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i="1" dirty="0">
                <a:solidFill>
                  <a:prstClr val="white">
                    <a:lumMod val="65000"/>
                  </a:prstClr>
                </a:solidFill>
              </a:rPr>
              <a:t>L’enseignant (e) désigne des élèves chacun lit une phrase.</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2B031B60-5D2F-C145-D649-372062E1C7DD}"/>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55ABBE4C-4A36-FE96-570D-A845284030CE}"/>
              </a:ext>
            </a:extLst>
          </p:cNvPr>
          <p:cNvPicPr>
            <a:picLocks noChangeAspect="1"/>
          </p:cNvPicPr>
          <p:nvPr>
            <p:custDataLst>
              <p:tags r:id="rId10"/>
            </p:custDataLst>
          </p:nvPr>
        </p:nvPicPr>
        <p:blipFill>
          <a:blip r:embed="rId14"/>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3151940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0478-4240-F891-8754-B4DAD75E6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88B29D-2449-8A02-D4E8-86F1A330F4DC}"/>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E034D8-9C47-2D75-A9E7-A5A79138FBB5}"/>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err="1">
                <a:solidFill>
                  <a:srgbClr val="215968"/>
                </a:solidFill>
                <a:latin typeface="Carelia"/>
              </a:rPr>
              <a:t>Ecriture-copie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4467BC8D-81FA-DED5-98DA-2D16DD2B308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CBA7342-4B10-866A-9367-47C29E34E8F7}"/>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52D4E163-58D3-9941-8368-FEBECCABAE3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Dictée de mots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530886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photo</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err="1">
                <a:solidFill>
                  <a:prstClr val="white">
                    <a:lumMod val="65000"/>
                  </a:prstClr>
                </a:solidFill>
                <a:latin typeface="Dosis" pitchFamily="2" charset="0"/>
              </a:rPr>
              <a:t>Pho</a:t>
            </a:r>
            <a:r>
              <a:rPr lang="fr-FR" sz="1500" b="1" dirty="0">
                <a:solidFill>
                  <a:prstClr val="white">
                    <a:lumMod val="65000"/>
                  </a:prstClr>
                </a:solidFill>
                <a:latin typeface="Dosis" pitchFamily="2" charset="0"/>
              </a:rPr>
              <a:t>- to- photo . Lisons ensemble: photo</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579211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586279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photo</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6875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ABBE0-6593-ED20-A25A-346FF5AFC7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CBC98A7-E8CC-AEF2-E978-04D4E248A12B}"/>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F63A862-2265-90DE-728C-58C703F6ADE5}"/>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agneau</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C51CC3C-CB5D-7AAA-481F-BDC00215EECC}"/>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6FCF484-4188-DD40-46EB-1C75956CDE16}"/>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34529BE2-2C80-54C6-6334-6827BCE5F43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C79F6BD-0C63-71EE-24E7-34498A399C4D}"/>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A- </a:t>
            </a:r>
            <a:r>
              <a:rPr lang="fr-FR" sz="1500" b="1" dirty="0" err="1">
                <a:solidFill>
                  <a:prstClr val="white">
                    <a:lumMod val="65000"/>
                  </a:prstClr>
                </a:solidFill>
                <a:latin typeface="Dosis" pitchFamily="2" charset="0"/>
              </a:rPr>
              <a:t>gneau</a:t>
            </a:r>
            <a:r>
              <a:rPr lang="fr-FR" sz="1500" b="1" dirty="0">
                <a:solidFill>
                  <a:prstClr val="white">
                    <a:lumMod val="65000"/>
                  </a:prstClr>
                </a:solidFill>
                <a:latin typeface="Dosis" pitchFamily="2" charset="0"/>
              </a:rPr>
              <a:t>- agneau- . Lisons ensemble: agneau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5522304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ABA0C-7FE0-BCD0-F133-8407417031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F388ECF-4045-32B0-96FD-6C8874D7540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042B17E-12CD-6969-9540-BC2E6D09006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0704DDA-3957-C1D1-917A-8DA85B87821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B250FE1C-5C44-69FF-D3EF-988734638680}"/>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C474BC9E-6856-7DB6-1CEC-7952CFBF63D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B6A30E57-2E01-A341-7072-3A1FCF05C22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6CA5BEB9-4876-BB35-3527-ACDFCD1B1A00}"/>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27488282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A0FDC-E96B-72C1-FEC0-A2FE29FF780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80B5BE-D2F3-9F4D-EED4-144E4740204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644DACE-45AC-424B-9F48-1E865BC29792}"/>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627DDCD-4D9C-28DC-C283-6B141FF0852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998BE1F-72A7-39D0-CFE6-27DD787AA3C9}"/>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AB1275E-D17A-6094-299E-BAC338C137E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AA6FBD9B-5729-CF01-6549-B3ABC4DDD01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51F23F7-54A0-EA17-DCF1-2126C11806E0}"/>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2F493A7C-7BC9-C3A9-A9B9-8C6E359BAB8E}"/>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agneau</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8349685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F226D-FA4D-3EA0-38CB-FC19DEF2155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B31047B-48C2-0F7D-1F5C-533095EB883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387BD47-67AB-9EEB-2EF7-CEB4E7805EB5}"/>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vieux</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0A05423C-D721-6DE6-2D38-CD223B9E36F3}"/>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1D5C2674-FF3A-01D2-4553-71A40ABD9240}"/>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5A0D15C7-0670-2EF5-D032-1F31FED02C3A}"/>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F980C92F-686A-85AF-DFAC-7E98B5F67E5B}"/>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 vieux. Lisons ensemble: vieux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41866685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47DB1-42C3-138E-C1BF-26875CF7B49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F4ED1DB-6FCE-EB25-818E-E90AB02D175E}"/>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6BD5B2B3-3DD6-91D7-565F-ECAED15524E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2417C87B-FDE7-EEF2-FB54-089ECD71901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93FAB81-5DDE-D54E-EFF1-5B22CF957706}"/>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C90BE15-F4F3-A2A3-B365-94188D9E2C1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12BBE5D5-E420-0AA2-245E-CA8B2A008A1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AC779300-EDF9-6B49-9AE4-C73C617F67A4}"/>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1200847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DE4D-70E6-A77C-8F7A-9853D612F4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2B4E5-DF5C-71D8-950C-AC71E9583078}"/>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41EAC97-B6F7-4246-5083-EF287639B380}"/>
              </a:ext>
            </a:extLst>
          </p:cNvPr>
          <p:cNvSpPr txBox="1"/>
          <p:nvPr/>
        </p:nvSpPr>
        <p:spPr>
          <a:xfrm>
            <a:off x="595946" y="647513"/>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Rituel</a:t>
            </a:r>
            <a:r>
              <a:rPr lang="en-US" sz="3200" b="1" dirty="0">
                <a:solidFill>
                  <a:srgbClr val="215968"/>
                </a:solidFill>
                <a:latin typeface="Carelia" panose="020B0604020202020204" charset="0"/>
              </a:rPr>
              <a:t> </a:t>
            </a:r>
          </a:p>
        </p:txBody>
      </p:sp>
      <p:sp>
        <p:nvSpPr>
          <p:cNvPr id="8" name="TextBox 8">
            <a:extLst>
              <a:ext uri="{FF2B5EF4-FFF2-40B4-BE49-F238E27FC236}">
                <a16:creationId xmlns:a16="http://schemas.microsoft.com/office/drawing/2014/main" id="{42593E7C-BBD8-FF81-D60F-F45BC533BDF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C446D49-9F20-46FD-1E7E-6301D81F1BEC}"/>
              </a:ext>
            </a:extLst>
          </p:cNvPr>
          <p:cNvSpPr/>
          <p:nvPr/>
        </p:nvSpPr>
        <p:spPr>
          <a:xfrm>
            <a:off x="1436916" y="2040842"/>
            <a:ext cx="6270171" cy="1572207"/>
          </a:xfrm>
          <a:prstGeom prst="cloud">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49FBCEE2-871D-BA0E-0DE4-85A9D5E9A84C}"/>
              </a:ext>
            </a:extLst>
          </p:cNvPr>
          <p:cNvSpPr txBox="1"/>
          <p:nvPr/>
        </p:nvSpPr>
        <p:spPr>
          <a:xfrm>
            <a:off x="863602" y="2553794"/>
            <a:ext cx="7711551" cy="527067"/>
          </a:xfrm>
          <a:prstGeom prst="rect">
            <a:avLst/>
          </a:prstGeom>
        </p:spPr>
        <p:txBody>
          <a:bodyPr lIns="0" tIns="0" rIns="0" bIns="0" rtlCol="0" anchor="t">
            <a:spAutoFit/>
          </a:bodyPr>
          <a:lstStyle/>
          <a:p>
            <a:pPr algn="ctr" defTabSz="457246">
              <a:lnSpc>
                <a:spcPts val="4608"/>
              </a:lnSpc>
            </a:pPr>
            <a:r>
              <a:rPr lang="fr-FR" sz="2933" b="1" dirty="0">
                <a:solidFill>
                  <a:srgbClr val="EEECE1">
                    <a:lumMod val="50000"/>
                  </a:srgbClr>
                </a:solidFill>
                <a:latin typeface="Dosis" pitchFamily="2" charset="0"/>
                <a:ea typeface="Calibri" panose="020F0502020204030204" pitchFamily="34" charset="0"/>
                <a:cs typeface="Calibri" panose="020F0502020204030204" pitchFamily="34" charset="0"/>
              </a:rPr>
              <a:t>Dictée flash</a:t>
            </a:r>
          </a:p>
        </p:txBody>
      </p:sp>
      <p:pic>
        <p:nvPicPr>
          <p:cNvPr id="4" name="Image 3">
            <a:extLst>
              <a:ext uri="{FF2B5EF4-FFF2-40B4-BE49-F238E27FC236}">
                <a16:creationId xmlns:a16="http://schemas.microsoft.com/office/drawing/2014/main" id="{66A40509-A68C-CE65-DE12-1D87803287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8852" y="4186851"/>
            <a:ext cx="2146299" cy="1727201"/>
          </a:xfrm>
          <a:prstGeom prst="rect">
            <a:avLst/>
          </a:prstGeom>
        </p:spPr>
      </p:pic>
      <p:grpSp>
        <p:nvGrpSpPr>
          <p:cNvPr id="3" name="Groupe 2">
            <a:extLst>
              <a:ext uri="{FF2B5EF4-FFF2-40B4-BE49-F238E27FC236}">
                <a16:creationId xmlns:a16="http://schemas.microsoft.com/office/drawing/2014/main" id="{CCAC22C5-A7FF-0C43-129F-11913528983A}"/>
              </a:ext>
            </a:extLst>
          </p:cNvPr>
          <p:cNvGrpSpPr/>
          <p:nvPr/>
        </p:nvGrpSpPr>
        <p:grpSpPr>
          <a:xfrm>
            <a:off x="219466" y="99847"/>
            <a:ext cx="1547184" cy="410156"/>
            <a:chOff x="3759976" y="4473309"/>
            <a:chExt cx="1225727" cy="293439"/>
          </a:xfrm>
        </p:grpSpPr>
        <p:sp>
          <p:nvSpPr>
            <p:cNvPr id="5" name="Rectangle : coins arrondis 4">
              <a:extLst>
                <a:ext uri="{FF2B5EF4-FFF2-40B4-BE49-F238E27FC236}">
                  <a16:creationId xmlns:a16="http://schemas.microsoft.com/office/drawing/2014/main" id="{FD24E816-E526-D5A9-63E2-DE0ABF942CA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7" name="Picture 2">
              <a:extLst>
                <a:ext uri="{FF2B5EF4-FFF2-40B4-BE49-F238E27FC236}">
                  <a16:creationId xmlns:a16="http://schemas.microsoft.com/office/drawing/2014/main" id="{0BBFF5D3-7935-B9A8-38B4-592E97BA96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824BA8D-BEE0-50AE-78B4-DC4CA594A02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spTree>
    <p:extLst>
      <p:ext uri="{BB962C8B-B14F-4D97-AF65-F5344CB8AC3E}">
        <p14:creationId xmlns:p14="http://schemas.microsoft.com/office/powerpoint/2010/main" val="4507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6673B-31BD-1D49-8DDE-248F8A8FFFD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DA40742-D1FD-52D0-023E-C457B8F1EBC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8326CA02-4EB7-0C90-C641-D7E2387F56D6}"/>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1A2FBEC-DBBC-8C3C-AA8D-CAB0BBA333F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B2BA201-435E-3B1C-9910-55212D80CD33}"/>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CEE55F08-E84A-ABAD-43B6-91672022104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1F6125C2-26EE-2412-6563-67CBBA544A85}"/>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055D147-D1D9-AAF1-7107-6DB86725C7F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5A586AFF-46C5-54D5-F5DB-6F961402139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vieux</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037097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6FCDF-4725-CCC8-7779-20387C86E69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169E009-8358-758D-28FE-122ABE6F163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3BF24857-A8DB-C51C-3D57-387B7A185DC5}"/>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pharmacie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5BA222F-56FC-2914-2D07-E537251B16F7}"/>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00DD4B5C-79DA-BE57-5D99-756348EAAC9F}"/>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BE962BC4-D2AD-A542-FC36-CA1B16D36883}"/>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E7A3F9C-A522-E12E-6FDC-3198B7CE033D}"/>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 </a:t>
            </a:r>
            <a:r>
              <a:rPr lang="fr-FR" sz="1500" b="1" dirty="0" err="1">
                <a:solidFill>
                  <a:prstClr val="white">
                    <a:lumMod val="65000"/>
                  </a:prstClr>
                </a:solidFill>
                <a:latin typeface="Dosis" pitchFamily="2" charset="0"/>
              </a:rPr>
              <a:t>phar</a:t>
            </a:r>
            <a:r>
              <a:rPr lang="fr-FR" sz="1500" b="1" dirty="0">
                <a:solidFill>
                  <a:prstClr val="white">
                    <a:lumMod val="65000"/>
                  </a:prstClr>
                </a:solidFill>
                <a:latin typeface="Dosis" pitchFamily="2" charset="0"/>
              </a:rPr>
              <a:t>- ma- </a:t>
            </a:r>
            <a:r>
              <a:rPr lang="fr-FR" sz="1500" b="1" dirty="0" err="1">
                <a:solidFill>
                  <a:prstClr val="white">
                    <a:lumMod val="65000"/>
                  </a:prstClr>
                </a:solidFill>
                <a:latin typeface="Dosis" pitchFamily="2" charset="0"/>
              </a:rPr>
              <a:t>cie</a:t>
            </a:r>
            <a:r>
              <a:rPr lang="fr-FR" sz="1500" b="1" dirty="0">
                <a:solidFill>
                  <a:prstClr val="white">
                    <a:lumMod val="65000"/>
                  </a:prstClr>
                </a:solidFill>
                <a:latin typeface="Dosis" pitchFamily="2" charset="0"/>
              </a:rPr>
              <a:t>- pharmacie. Lisons ensemble: pharmacie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4903657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BEC71-629F-E8A8-1005-F99F4659475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8E6A12-7CCD-A808-8E44-AA89B199DEA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D2FE1D35-53A7-3C64-456C-69EB2BB5921C}"/>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6149BB4-C4A8-00ED-3CCC-A4E9C6F4216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E731D84-D853-BB57-7070-E076CFD50BE3}"/>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537C3D2-5669-B26D-D851-4E60FEA7875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92C1982D-46DE-1DC0-95EF-AB907D9020D9}"/>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BF11992-A4C9-BB4F-99E0-B57E2FC064A1}"/>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15069354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EEFC6-B003-F8F7-5102-07A75094E08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E16EED8-180F-78C3-BBEB-59B00E473ED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4C98C49-BBE8-4406-5926-BC2BFC63C442}"/>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DFC7551-09FE-CE40-79DD-3B3C735CBAA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D7C8449-4A05-7131-0853-61382F43285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41462D68-B5C5-005D-578D-CDEBC455083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938CD183-AFAC-1E95-F943-CB1552DAE8F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A6A30A2C-4880-B672-6D21-FC605A68D9F7}"/>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26A7642D-9D58-F084-DF24-6E31FF4900A9}"/>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pharmacie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1003462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40D74-CDB3-2090-5D83-033FACF0BBB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3E85CA2-4654-4AA8-1E0D-1E922AB0CDB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D7FB88AD-B94A-722F-22BC-8F02932E3394}"/>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facteur</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3747FC9C-7E2D-4733-D8E1-028D93723CA6}"/>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F36E3A0E-EE4B-2B5F-B33A-D4DB2AE62662}"/>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E7420094-1BD0-20DD-95D8-EA7E5C367993}"/>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5AFE016F-12D1-295C-056A-DE81502D44A9}"/>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 fac- </a:t>
            </a:r>
            <a:r>
              <a:rPr lang="fr-FR" sz="1500" b="1" dirty="0" err="1">
                <a:solidFill>
                  <a:prstClr val="white">
                    <a:lumMod val="65000"/>
                  </a:prstClr>
                </a:solidFill>
                <a:latin typeface="Dosis" pitchFamily="2" charset="0"/>
              </a:rPr>
              <a:t>teur</a:t>
            </a:r>
            <a:r>
              <a:rPr lang="fr-FR" sz="1500" b="1" dirty="0">
                <a:solidFill>
                  <a:prstClr val="white">
                    <a:lumMod val="65000"/>
                  </a:prstClr>
                </a:solidFill>
                <a:latin typeface="Dosis" pitchFamily="2" charset="0"/>
              </a:rPr>
              <a:t>. Lisons ensemble: facteur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22054396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52727-7DFF-F71D-CE01-B814DC9068B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953615-F053-EA65-973A-53BE512DDC8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E20C1E4D-CB5D-2D4F-50F0-B912EDE00B0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35B91AF-388F-01AA-56CD-4B4603CCD00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3B27757-2C48-0203-F06F-9DA813E032BB}"/>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06ED1398-268C-F8C9-68A1-CFC40203FCD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655C1A13-500F-76AC-F00F-B1ED53BB4E7E}"/>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2BAE1787-5B60-1A9A-FD44-C7996EA8D40B}"/>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21125972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CB8B2-C3C4-E4C2-A4BD-03E7D6B0B7F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9456FA5-D692-48B6-2B01-69603BCA9FA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B52478A-AB86-6CD1-DC1B-E1E9A15402EC}"/>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379D36A-4B24-9FD9-01C0-D4B12739917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454CAD7-14CB-58F7-370B-5CE426DB720B}"/>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1454AFE-14C6-3D2E-6C0C-02263C969CE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6FB3A454-E399-6624-5E50-F9DA46A79FD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69F86146-245E-1459-8DE6-A8A3CF0427DE}"/>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023BFFF2-0D98-13AF-29F2-BE9C9948B3BD}"/>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facteur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5694285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A85B7-6B4B-4B2A-E790-2E400A1B5E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B61D9-0014-5C61-8041-D3057CF3ACB0}"/>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97192840-FA34-5800-0CD4-B9A5F8B4A523}"/>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Pratique </a:t>
            </a:r>
            <a:r>
              <a:rPr lang="en-US" sz="3200" dirty="0" err="1">
                <a:solidFill>
                  <a:srgbClr val="215968"/>
                </a:solidFill>
                <a:latin typeface="Carelia"/>
              </a:rPr>
              <a:t>autonome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30BB91E0-519C-3A7C-AEC6-BFC196649A7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295852F-FDE9-1449-FEC1-DEDE4388B5D0}"/>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79464D8C-AFD6-2B16-E4E7-7CED0E9603C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à deux </a:t>
            </a:r>
          </a:p>
        </p:txBody>
      </p:sp>
    </p:spTree>
    <p:extLst>
      <p:ext uri="{BB962C8B-B14F-4D97-AF65-F5344CB8AC3E}">
        <p14:creationId xmlns:p14="http://schemas.microsoft.com/office/powerpoint/2010/main" val="96005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CCAE6-2207-1F7C-95ED-5C7CF6E321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4E4A576-FF50-6353-421B-0113EA8432F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E5610B2-039E-3EA9-D04B-C29127B3A8B1}"/>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90B7FAD-6B01-4B16-75BA-5BA0205C5BD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60E7610-45B4-AAB5-AE67-CEDEB422CE26}"/>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283E64B1-FC38-FEDC-32BE-D5E222BBBF32}"/>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5A04180C-50F0-990A-D52E-9F9E5CF162BD}"/>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1et2  page 27.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3" name="Image 2">
            <a:extLst>
              <a:ext uri="{FF2B5EF4-FFF2-40B4-BE49-F238E27FC236}">
                <a16:creationId xmlns:a16="http://schemas.microsoft.com/office/drawing/2014/main" id="{C21FF86F-E51A-0A91-8A45-42B2E99A6572}"/>
              </a:ext>
            </a:extLst>
          </p:cNvPr>
          <p:cNvPicPr>
            <a:picLocks noChangeAspect="1"/>
          </p:cNvPicPr>
          <p:nvPr/>
        </p:nvPicPr>
        <p:blipFill>
          <a:blip r:embed="rId6"/>
          <a:stretch>
            <a:fillRect/>
          </a:stretch>
        </p:blipFill>
        <p:spPr>
          <a:xfrm>
            <a:off x="1839674" y="953634"/>
            <a:ext cx="4343776" cy="5570703"/>
          </a:xfrm>
          <a:prstGeom prst="rect">
            <a:avLst/>
          </a:prstGeom>
          <a:ln w="12700">
            <a:solidFill>
              <a:schemeClr val="tx1"/>
            </a:solidFill>
          </a:ln>
        </p:spPr>
      </p:pic>
      <p:sp>
        <p:nvSpPr>
          <p:cNvPr id="5" name="Rectangle 4">
            <a:extLst>
              <a:ext uri="{FF2B5EF4-FFF2-40B4-BE49-F238E27FC236}">
                <a16:creationId xmlns:a16="http://schemas.microsoft.com/office/drawing/2014/main" id="{409CBBAF-EA1E-A8C4-1113-FFF412C19004}"/>
              </a:ext>
            </a:extLst>
          </p:cNvPr>
          <p:cNvSpPr/>
          <p:nvPr/>
        </p:nvSpPr>
        <p:spPr>
          <a:xfrm>
            <a:off x="1313885" y="2497860"/>
            <a:ext cx="5395354" cy="189715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90E6AE71-252C-164D-60BA-617E94398CC4}"/>
              </a:ext>
            </a:extLst>
          </p:cNvPr>
          <p:cNvPicPr>
            <a:picLocks noChangeAspect="1"/>
          </p:cNvPicPr>
          <p:nvPr>
            <p:custDataLst>
              <p:tags r:id="rId2"/>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4423" y="228600"/>
            <a:ext cx="1370707" cy="856623"/>
          </a:xfrm>
          <a:prstGeom prst="rect">
            <a:avLst/>
          </a:prstGeom>
        </p:spPr>
      </p:pic>
    </p:spTree>
    <p:extLst>
      <p:ext uri="{BB962C8B-B14F-4D97-AF65-F5344CB8AC3E}">
        <p14:creationId xmlns:p14="http://schemas.microsoft.com/office/powerpoint/2010/main" val="29961071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0483B-5265-5625-260D-A243310949C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FD253F-D406-5D3A-136D-8CE3F02DDD9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8B89877-DE29-A23B-CF71-8BE1476A2E13}"/>
              </a:ext>
            </a:extLst>
          </p:cNvPr>
          <p:cNvSpPr/>
          <p:nvPr/>
        </p:nvSpPr>
        <p:spPr>
          <a:xfrm>
            <a:off x="81619" y="290179"/>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925F5D-04EB-A0CE-449D-A3A081610AC5}"/>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A14214A-1B2C-40E9-30C3-B7BEB5210A4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3923C35C-694F-0EB1-5BC0-9168DD745D10}"/>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193D88CC-806C-A508-7A3D-2574BC75E28E}"/>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3 et 4 page 27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3" name="Image 2">
            <a:extLst>
              <a:ext uri="{FF2B5EF4-FFF2-40B4-BE49-F238E27FC236}">
                <a16:creationId xmlns:a16="http://schemas.microsoft.com/office/drawing/2014/main" id="{B05CC4B2-4746-7A2A-888A-41386B8B4408}"/>
              </a:ext>
            </a:extLst>
          </p:cNvPr>
          <p:cNvPicPr>
            <a:picLocks noChangeAspect="1"/>
          </p:cNvPicPr>
          <p:nvPr/>
        </p:nvPicPr>
        <p:blipFill>
          <a:blip r:embed="rId6"/>
          <a:stretch>
            <a:fillRect/>
          </a:stretch>
        </p:blipFill>
        <p:spPr>
          <a:xfrm>
            <a:off x="1820010" y="957791"/>
            <a:ext cx="4343776" cy="5570703"/>
          </a:xfrm>
          <a:prstGeom prst="rect">
            <a:avLst/>
          </a:prstGeom>
          <a:ln w="19050">
            <a:solidFill>
              <a:schemeClr val="tx1"/>
            </a:solidFill>
          </a:ln>
        </p:spPr>
      </p:pic>
      <p:sp>
        <p:nvSpPr>
          <p:cNvPr id="5" name="Rectangle 4">
            <a:extLst>
              <a:ext uri="{FF2B5EF4-FFF2-40B4-BE49-F238E27FC236}">
                <a16:creationId xmlns:a16="http://schemas.microsoft.com/office/drawing/2014/main" id="{79CF441C-1884-F2CF-FBF9-954E8B760FA7}"/>
              </a:ext>
            </a:extLst>
          </p:cNvPr>
          <p:cNvSpPr/>
          <p:nvPr/>
        </p:nvSpPr>
        <p:spPr>
          <a:xfrm>
            <a:off x="1382373" y="4385187"/>
            <a:ext cx="5116750" cy="136668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58746AC5-6662-4A12-242D-52CAE943A626}"/>
              </a:ext>
            </a:extLst>
          </p:cNvPr>
          <p:cNvPicPr>
            <a:picLocks noChangeAspect="1"/>
          </p:cNvPicPr>
          <p:nvPr>
            <p:custDataLst>
              <p:tags r:id="rId2"/>
            </p:custDataLst>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73213" y="329508"/>
            <a:ext cx="1370707" cy="856623"/>
          </a:xfrm>
          <a:prstGeom prst="rect">
            <a:avLst/>
          </a:prstGeom>
        </p:spPr>
      </p:pic>
    </p:spTree>
    <p:extLst>
      <p:ext uri="{BB962C8B-B14F-4D97-AF65-F5344CB8AC3E}">
        <p14:creationId xmlns:p14="http://schemas.microsoft.com/office/powerpoint/2010/main" val="32164769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9"/>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6"/>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2"/>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4"/>
</p:tagLst>
</file>

<file path=ppt/tags/tag107.xml><?xml version="1.0" encoding="utf-8"?>
<p:tagLst xmlns:a="http://schemas.openxmlformats.org/drawingml/2006/main" xmlns:r="http://schemas.openxmlformats.org/officeDocument/2006/relationships" xmlns:p="http://schemas.openxmlformats.org/presentationml/2006/main">
  <p:tag name="NUM" val="5"/>
</p:tagLst>
</file>

<file path=ppt/tags/tag108.xml><?xml version="1.0" encoding="utf-8"?>
<p:tagLst xmlns:a="http://schemas.openxmlformats.org/drawingml/2006/main" xmlns:r="http://schemas.openxmlformats.org/officeDocument/2006/relationships" xmlns:p="http://schemas.openxmlformats.org/presentationml/2006/main">
  <p:tag name="NUM" val="6"/>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4"/>
</p:tagLst>
</file>

<file path=ppt/tags/tag114.xml><?xml version="1.0" encoding="utf-8"?>
<p:tagLst xmlns:a="http://schemas.openxmlformats.org/drawingml/2006/main" xmlns:r="http://schemas.openxmlformats.org/officeDocument/2006/relationships" xmlns:p="http://schemas.openxmlformats.org/presentationml/2006/main">
  <p:tag name="NUM" val="5"/>
</p:tagLst>
</file>

<file path=ppt/tags/tag115.xml><?xml version="1.0" encoding="utf-8"?>
<p:tagLst xmlns:a="http://schemas.openxmlformats.org/drawingml/2006/main" xmlns:r="http://schemas.openxmlformats.org/officeDocument/2006/relationships" xmlns:p="http://schemas.openxmlformats.org/presentationml/2006/main">
  <p:tag name="NUM" val="6"/>
</p:tagLst>
</file>

<file path=ppt/tags/tag116.xml><?xml version="1.0" encoding="utf-8"?>
<p:tagLst xmlns:a="http://schemas.openxmlformats.org/drawingml/2006/main" xmlns:r="http://schemas.openxmlformats.org/officeDocument/2006/relationships" xmlns:p="http://schemas.openxmlformats.org/presentationml/2006/main">
  <p:tag name="NUM" val="7"/>
</p:tagLst>
</file>

<file path=ppt/tags/tag117.xml><?xml version="1.0" encoding="utf-8"?>
<p:tagLst xmlns:a="http://schemas.openxmlformats.org/drawingml/2006/main" xmlns:r="http://schemas.openxmlformats.org/officeDocument/2006/relationships" xmlns:p="http://schemas.openxmlformats.org/presentationml/2006/main">
  <p:tag name="NUM" val="8"/>
</p:tagLst>
</file>

<file path=ppt/tags/tag118.xml><?xml version="1.0" encoding="utf-8"?>
<p:tagLst xmlns:a="http://schemas.openxmlformats.org/drawingml/2006/main" xmlns:r="http://schemas.openxmlformats.org/officeDocument/2006/relationships" xmlns:p="http://schemas.openxmlformats.org/presentationml/2006/main">
  <p:tag name="NUM" val="9"/>
</p:tagLst>
</file>

<file path=ppt/tags/tag119.xml><?xml version="1.0" encoding="utf-8"?>
<p:tagLst xmlns:a="http://schemas.openxmlformats.org/drawingml/2006/main" xmlns:r="http://schemas.openxmlformats.org/officeDocument/2006/relationships" xmlns:p="http://schemas.openxmlformats.org/presentationml/2006/main">
  <p:tag name="NUM" val="10"/>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11"/>
</p:tagLst>
</file>

<file path=ppt/tags/tag121.xml><?xml version="1.0" encoding="utf-8"?>
<p:tagLst xmlns:a="http://schemas.openxmlformats.org/drawingml/2006/main" xmlns:r="http://schemas.openxmlformats.org/officeDocument/2006/relationships" xmlns:p="http://schemas.openxmlformats.org/presentationml/2006/main">
  <p:tag name="NUM" val="12"/>
</p:tagLst>
</file>

<file path=ppt/tags/tag122.xml><?xml version="1.0" encoding="utf-8"?>
<p:tagLst xmlns:a="http://schemas.openxmlformats.org/drawingml/2006/main" xmlns:r="http://schemas.openxmlformats.org/officeDocument/2006/relationships" xmlns:p="http://schemas.openxmlformats.org/presentationml/2006/main">
  <p:tag name="NUM" val="3"/>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2"/>
</p:tagLst>
</file>

<file path=ppt/tags/tag125.xml><?xml version="1.0" encoding="utf-8"?>
<p:tagLst xmlns:a="http://schemas.openxmlformats.org/drawingml/2006/main" xmlns:r="http://schemas.openxmlformats.org/officeDocument/2006/relationships" xmlns:p="http://schemas.openxmlformats.org/presentationml/2006/main">
  <p:tag name="NUM" val="3"/>
</p:tagLst>
</file>

<file path=ppt/tags/tag126.xml><?xml version="1.0" encoding="utf-8"?>
<p:tagLst xmlns:a="http://schemas.openxmlformats.org/drawingml/2006/main" xmlns:r="http://schemas.openxmlformats.org/officeDocument/2006/relationships" xmlns:p="http://schemas.openxmlformats.org/presentationml/2006/main">
  <p:tag name="NUM" val="4"/>
</p:tagLst>
</file>

<file path=ppt/tags/tag127.xml><?xml version="1.0" encoding="utf-8"?>
<p:tagLst xmlns:a="http://schemas.openxmlformats.org/drawingml/2006/main" xmlns:r="http://schemas.openxmlformats.org/officeDocument/2006/relationships" xmlns:p="http://schemas.openxmlformats.org/presentationml/2006/main">
  <p:tag name="NUM" val="5"/>
</p:tagLst>
</file>

<file path=ppt/tags/tag128.xml><?xml version="1.0" encoding="utf-8"?>
<p:tagLst xmlns:a="http://schemas.openxmlformats.org/drawingml/2006/main" xmlns:r="http://schemas.openxmlformats.org/officeDocument/2006/relationships" xmlns:p="http://schemas.openxmlformats.org/presentationml/2006/main">
  <p:tag name="NUM" val="6"/>
</p:tagLst>
</file>

<file path=ppt/tags/tag129.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3"/>
</p:tagLst>
</file>

<file path=ppt/tags/tag133.xml><?xml version="1.0" encoding="utf-8"?>
<p:tagLst xmlns:a="http://schemas.openxmlformats.org/drawingml/2006/main" xmlns:r="http://schemas.openxmlformats.org/officeDocument/2006/relationships" xmlns:p="http://schemas.openxmlformats.org/presentationml/2006/main">
  <p:tag name="NUM" val="4"/>
</p:tagLst>
</file>

<file path=ppt/tags/tag134.xml><?xml version="1.0" encoding="utf-8"?>
<p:tagLst xmlns:a="http://schemas.openxmlformats.org/drawingml/2006/main" xmlns:r="http://schemas.openxmlformats.org/officeDocument/2006/relationships" xmlns:p="http://schemas.openxmlformats.org/presentationml/2006/main">
  <p:tag name="NUM" val="5"/>
</p:tagLst>
</file>

<file path=ppt/tags/tag135.xml><?xml version="1.0" encoding="utf-8"?>
<p:tagLst xmlns:a="http://schemas.openxmlformats.org/drawingml/2006/main" xmlns:r="http://schemas.openxmlformats.org/officeDocument/2006/relationships" xmlns:p="http://schemas.openxmlformats.org/presentationml/2006/main">
  <p:tag name="NUM" val="6"/>
</p:tagLst>
</file>

<file path=ppt/tags/tag136.xml><?xml version="1.0" encoding="utf-8"?>
<p:tagLst xmlns:a="http://schemas.openxmlformats.org/drawingml/2006/main" xmlns:r="http://schemas.openxmlformats.org/officeDocument/2006/relationships" xmlns:p="http://schemas.openxmlformats.org/presentationml/2006/main">
  <p:tag name="NUM" val="7"/>
</p:tagLst>
</file>

<file path=ppt/tags/tag137.xml><?xml version="1.0" encoding="utf-8"?>
<p:tagLst xmlns:a="http://schemas.openxmlformats.org/drawingml/2006/main" xmlns:r="http://schemas.openxmlformats.org/officeDocument/2006/relationships" xmlns:p="http://schemas.openxmlformats.org/presentationml/2006/main">
  <p:tag name="NUM" val="8"/>
</p:tagLst>
</file>

<file path=ppt/tags/tag138.xml><?xml version="1.0" encoding="utf-8"?>
<p:tagLst xmlns:a="http://schemas.openxmlformats.org/drawingml/2006/main" xmlns:r="http://schemas.openxmlformats.org/officeDocument/2006/relationships" xmlns:p="http://schemas.openxmlformats.org/presentationml/2006/main">
  <p:tag name="NUM" val="9"/>
</p:tagLst>
</file>

<file path=ppt/tags/tag139.xml><?xml version="1.0" encoding="utf-8"?>
<p:tagLst xmlns:a="http://schemas.openxmlformats.org/drawingml/2006/main" xmlns:r="http://schemas.openxmlformats.org/officeDocument/2006/relationships" xmlns:p="http://schemas.openxmlformats.org/presentationml/2006/main">
  <p:tag name="NUM" val="10"/>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40.xml><?xml version="1.0" encoding="utf-8"?>
<p:tagLst xmlns:a="http://schemas.openxmlformats.org/drawingml/2006/main" xmlns:r="http://schemas.openxmlformats.org/officeDocument/2006/relationships" xmlns:p="http://schemas.openxmlformats.org/presentationml/2006/main">
  <p:tag name="NUM" val="11"/>
</p:tagLst>
</file>

<file path=ppt/tags/tag141.xml><?xml version="1.0" encoding="utf-8"?>
<p:tagLst xmlns:a="http://schemas.openxmlformats.org/drawingml/2006/main" xmlns:r="http://schemas.openxmlformats.org/officeDocument/2006/relationships" xmlns:p="http://schemas.openxmlformats.org/presentationml/2006/main">
  <p:tag name="NUM" val="12"/>
</p:tagLst>
</file>

<file path=ppt/tags/tag142.xml><?xml version="1.0" encoding="utf-8"?>
<p:tagLst xmlns:a="http://schemas.openxmlformats.org/drawingml/2006/main" xmlns:r="http://schemas.openxmlformats.org/officeDocument/2006/relationships" xmlns:p="http://schemas.openxmlformats.org/presentationml/2006/main">
  <p:tag name="NUM" val="3"/>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2"/>
</p:tagLst>
</file>

<file path=ppt/tags/tag145.xml><?xml version="1.0" encoding="utf-8"?>
<p:tagLst xmlns:a="http://schemas.openxmlformats.org/drawingml/2006/main" xmlns:r="http://schemas.openxmlformats.org/officeDocument/2006/relationships" xmlns:p="http://schemas.openxmlformats.org/presentationml/2006/main">
  <p:tag name="NUM" val="3"/>
</p:tagLst>
</file>

<file path=ppt/tags/tag146.xml><?xml version="1.0" encoding="utf-8"?>
<p:tagLst xmlns:a="http://schemas.openxmlformats.org/drawingml/2006/main" xmlns:r="http://schemas.openxmlformats.org/officeDocument/2006/relationships" xmlns:p="http://schemas.openxmlformats.org/presentationml/2006/main">
  <p:tag name="NUM" val="4"/>
</p:tagLst>
</file>

<file path=ppt/tags/tag147.xml><?xml version="1.0" encoding="utf-8"?>
<p:tagLst xmlns:a="http://schemas.openxmlformats.org/drawingml/2006/main" xmlns:r="http://schemas.openxmlformats.org/officeDocument/2006/relationships" xmlns:p="http://schemas.openxmlformats.org/presentationml/2006/main">
  <p:tag name="NUM" val="5"/>
</p:tagLst>
</file>

<file path=ppt/tags/tag148.xml><?xml version="1.0" encoding="utf-8"?>
<p:tagLst xmlns:a="http://schemas.openxmlformats.org/drawingml/2006/main" xmlns:r="http://schemas.openxmlformats.org/officeDocument/2006/relationships" xmlns:p="http://schemas.openxmlformats.org/presentationml/2006/main">
  <p:tag name="NUM" val="6"/>
</p:tagLst>
</file>

<file path=ppt/tags/tag149.xml><?xml version="1.0" encoding="utf-8"?>
<p:tagLst xmlns:a="http://schemas.openxmlformats.org/drawingml/2006/main" xmlns:r="http://schemas.openxmlformats.org/officeDocument/2006/relationships" xmlns:p="http://schemas.openxmlformats.org/presentationml/2006/main">
  <p:tag name="NUM" val="7"/>
</p:tagLst>
</file>

<file path=ppt/tags/tag15.xml><?xml version="1.0" encoding="utf-8"?>
<p:tagLst xmlns:a="http://schemas.openxmlformats.org/drawingml/2006/main" xmlns:r="http://schemas.openxmlformats.org/officeDocument/2006/relationships" xmlns:p="http://schemas.openxmlformats.org/presentationml/2006/main">
  <p:tag name="NUM" val="7"/>
</p:tagLst>
</file>

<file path=ppt/tags/tag150.xml><?xml version="1.0" encoding="utf-8"?>
<p:tagLst xmlns:a="http://schemas.openxmlformats.org/drawingml/2006/main" xmlns:r="http://schemas.openxmlformats.org/officeDocument/2006/relationships" xmlns:p="http://schemas.openxmlformats.org/presentationml/2006/main">
  <p:tag name="NUM" val="8"/>
</p:tagLst>
</file>

<file path=ppt/tags/tag151.xml><?xml version="1.0" encoding="utf-8"?>
<p:tagLst xmlns:a="http://schemas.openxmlformats.org/drawingml/2006/main" xmlns:r="http://schemas.openxmlformats.org/officeDocument/2006/relationships" xmlns:p="http://schemas.openxmlformats.org/presentationml/2006/main">
  <p:tag name="NUM" val="10"/>
</p:tagLst>
</file>

<file path=ppt/tags/tag152.xml><?xml version="1.0" encoding="utf-8"?>
<p:tagLst xmlns:a="http://schemas.openxmlformats.org/drawingml/2006/main" xmlns:r="http://schemas.openxmlformats.org/officeDocument/2006/relationships" xmlns:p="http://schemas.openxmlformats.org/presentationml/2006/main">
  <p:tag name="NUM" val="12"/>
</p:tagLst>
</file>

<file path=ppt/tags/tag153.xml><?xml version="1.0" encoding="utf-8"?>
<p:tagLst xmlns:a="http://schemas.openxmlformats.org/drawingml/2006/main" xmlns:r="http://schemas.openxmlformats.org/officeDocument/2006/relationships" xmlns:p="http://schemas.openxmlformats.org/presentationml/2006/main">
  <p:tag name="NUM" val="3"/>
</p:tagLst>
</file>

<file path=ppt/tags/tag154.xml><?xml version="1.0" encoding="utf-8"?>
<p:tagLst xmlns:a="http://schemas.openxmlformats.org/drawingml/2006/main" xmlns:r="http://schemas.openxmlformats.org/officeDocument/2006/relationships" xmlns:p="http://schemas.openxmlformats.org/presentationml/2006/main">
  <p:tag name="NUM" val="11"/>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3"/>
</p:tagLst>
</file>

<file path=ppt/tags/tag158.xml><?xml version="1.0" encoding="utf-8"?>
<p:tagLst xmlns:a="http://schemas.openxmlformats.org/drawingml/2006/main" xmlns:r="http://schemas.openxmlformats.org/officeDocument/2006/relationships" xmlns:p="http://schemas.openxmlformats.org/presentationml/2006/main">
  <p:tag name="NUM" val="4"/>
</p:tagLst>
</file>

<file path=ppt/tags/tag159.xml><?xml version="1.0" encoding="utf-8"?>
<p:tagLst xmlns:a="http://schemas.openxmlformats.org/drawingml/2006/main" xmlns:r="http://schemas.openxmlformats.org/officeDocument/2006/relationships" xmlns:p="http://schemas.openxmlformats.org/presentationml/2006/main">
  <p:tag name="NUM" val="5"/>
</p:tagLst>
</file>

<file path=ppt/tags/tag16.xml><?xml version="1.0" encoding="utf-8"?>
<p:tagLst xmlns:a="http://schemas.openxmlformats.org/drawingml/2006/main" xmlns:r="http://schemas.openxmlformats.org/officeDocument/2006/relationships" xmlns:p="http://schemas.openxmlformats.org/presentationml/2006/main">
  <p:tag name="NUM" val="8"/>
</p:tagLst>
</file>

<file path=ppt/tags/tag160.xml><?xml version="1.0" encoding="utf-8"?>
<p:tagLst xmlns:a="http://schemas.openxmlformats.org/drawingml/2006/main" xmlns:r="http://schemas.openxmlformats.org/officeDocument/2006/relationships" xmlns:p="http://schemas.openxmlformats.org/presentationml/2006/main">
  <p:tag name="NUM" val="6"/>
</p:tagLst>
</file>

<file path=ppt/tags/tag161.xml><?xml version="1.0" encoding="utf-8"?>
<p:tagLst xmlns:a="http://schemas.openxmlformats.org/drawingml/2006/main" xmlns:r="http://schemas.openxmlformats.org/officeDocument/2006/relationships" xmlns:p="http://schemas.openxmlformats.org/presentationml/2006/main">
  <p:tag name="NUM" val="7"/>
</p:tagLst>
</file>

<file path=ppt/tags/tag162.xml><?xml version="1.0" encoding="utf-8"?>
<p:tagLst xmlns:a="http://schemas.openxmlformats.org/drawingml/2006/main" xmlns:r="http://schemas.openxmlformats.org/officeDocument/2006/relationships" xmlns:p="http://schemas.openxmlformats.org/presentationml/2006/main">
  <p:tag name="NUM" val="8"/>
</p:tagLst>
</file>

<file path=ppt/tags/tag163.xml><?xml version="1.0" encoding="utf-8"?>
<p:tagLst xmlns:a="http://schemas.openxmlformats.org/drawingml/2006/main" xmlns:r="http://schemas.openxmlformats.org/officeDocument/2006/relationships" xmlns:p="http://schemas.openxmlformats.org/presentationml/2006/main">
  <p:tag name="NUM" val="9"/>
</p:tagLst>
</file>

<file path=ppt/tags/tag164.xml><?xml version="1.0" encoding="utf-8"?>
<p:tagLst xmlns:a="http://schemas.openxmlformats.org/drawingml/2006/main" xmlns:r="http://schemas.openxmlformats.org/officeDocument/2006/relationships" xmlns:p="http://schemas.openxmlformats.org/presentationml/2006/main">
  <p:tag name="NUM" val="10"/>
</p:tagLst>
</file>

<file path=ppt/tags/tag165.xml><?xml version="1.0" encoding="utf-8"?>
<p:tagLst xmlns:a="http://schemas.openxmlformats.org/drawingml/2006/main" xmlns:r="http://schemas.openxmlformats.org/officeDocument/2006/relationships" xmlns:p="http://schemas.openxmlformats.org/presentationml/2006/main">
  <p:tag name="NUM" val="11"/>
</p:tagLst>
</file>

<file path=ppt/tags/tag166.xml><?xml version="1.0" encoding="utf-8"?>
<p:tagLst xmlns:a="http://schemas.openxmlformats.org/drawingml/2006/main" xmlns:r="http://schemas.openxmlformats.org/officeDocument/2006/relationships" xmlns:p="http://schemas.openxmlformats.org/presentationml/2006/main">
  <p:tag name="NUM" val="12"/>
</p:tagLst>
</file>

<file path=ppt/tags/tag167.xml><?xml version="1.0" encoding="utf-8"?>
<p:tagLst xmlns:a="http://schemas.openxmlformats.org/drawingml/2006/main" xmlns:r="http://schemas.openxmlformats.org/officeDocument/2006/relationships" xmlns:p="http://schemas.openxmlformats.org/presentationml/2006/main">
  <p:tag name="NUM" val="3"/>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2"/>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70.xml><?xml version="1.0" encoding="utf-8"?>
<p:tagLst xmlns:a="http://schemas.openxmlformats.org/drawingml/2006/main" xmlns:r="http://schemas.openxmlformats.org/officeDocument/2006/relationships" xmlns:p="http://schemas.openxmlformats.org/presentationml/2006/main">
  <p:tag name="NUM" val="3"/>
</p:tagLst>
</file>

<file path=ppt/tags/tag171.xml><?xml version="1.0" encoding="utf-8"?>
<p:tagLst xmlns:a="http://schemas.openxmlformats.org/drawingml/2006/main" xmlns:r="http://schemas.openxmlformats.org/officeDocument/2006/relationships" xmlns:p="http://schemas.openxmlformats.org/presentationml/2006/main">
  <p:tag name="NUM" val="4"/>
</p:tagLst>
</file>

<file path=ppt/tags/tag172.xml><?xml version="1.0" encoding="utf-8"?>
<p:tagLst xmlns:a="http://schemas.openxmlformats.org/drawingml/2006/main" xmlns:r="http://schemas.openxmlformats.org/officeDocument/2006/relationships" xmlns:p="http://schemas.openxmlformats.org/presentationml/2006/main">
  <p:tag name="NUM" val="5"/>
</p:tagLst>
</file>

<file path=ppt/tags/tag173.xml><?xml version="1.0" encoding="utf-8"?>
<p:tagLst xmlns:a="http://schemas.openxmlformats.org/drawingml/2006/main" xmlns:r="http://schemas.openxmlformats.org/officeDocument/2006/relationships" xmlns:p="http://schemas.openxmlformats.org/presentationml/2006/main">
  <p:tag name="NUM" val="6"/>
</p:tagLst>
</file>

<file path=ppt/tags/tag174.xml><?xml version="1.0" encoding="utf-8"?>
<p:tagLst xmlns:a="http://schemas.openxmlformats.org/drawingml/2006/main" xmlns:r="http://schemas.openxmlformats.org/officeDocument/2006/relationships" xmlns:p="http://schemas.openxmlformats.org/presentationml/2006/main">
  <p:tag name="NUM" val="7"/>
</p:tagLst>
</file>

<file path=ppt/tags/tag175.xml><?xml version="1.0" encoding="utf-8"?>
<p:tagLst xmlns:a="http://schemas.openxmlformats.org/drawingml/2006/main" xmlns:r="http://schemas.openxmlformats.org/officeDocument/2006/relationships" xmlns:p="http://schemas.openxmlformats.org/presentationml/2006/main">
  <p:tag name="NUM" val="8"/>
</p:tagLst>
</file>

<file path=ppt/tags/tag176.xml><?xml version="1.0" encoding="utf-8"?>
<p:tagLst xmlns:a="http://schemas.openxmlformats.org/drawingml/2006/main" xmlns:r="http://schemas.openxmlformats.org/officeDocument/2006/relationships" xmlns:p="http://schemas.openxmlformats.org/presentationml/2006/main">
  <p:tag name="NUM" val="9"/>
</p:tagLst>
</file>

<file path=ppt/tags/tag177.xml><?xml version="1.0" encoding="utf-8"?>
<p:tagLst xmlns:a="http://schemas.openxmlformats.org/drawingml/2006/main" xmlns:r="http://schemas.openxmlformats.org/officeDocument/2006/relationships" xmlns:p="http://schemas.openxmlformats.org/presentationml/2006/main">
  <p:tag name="NUM" val="10"/>
</p:tagLst>
</file>

<file path=ppt/tags/tag178.xml><?xml version="1.0" encoding="utf-8"?>
<p:tagLst xmlns:a="http://schemas.openxmlformats.org/drawingml/2006/main" xmlns:r="http://schemas.openxmlformats.org/officeDocument/2006/relationships" xmlns:p="http://schemas.openxmlformats.org/presentationml/2006/main">
  <p:tag name="NUM" val="11"/>
</p:tagLst>
</file>

<file path=ppt/tags/tag179.xml><?xml version="1.0" encoding="utf-8"?>
<p:tagLst xmlns:a="http://schemas.openxmlformats.org/drawingml/2006/main" xmlns:r="http://schemas.openxmlformats.org/officeDocument/2006/relationships" xmlns:p="http://schemas.openxmlformats.org/presentationml/2006/main">
  <p:tag name="NUM" val="12"/>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80.xml><?xml version="1.0" encoding="utf-8"?>
<p:tagLst xmlns:a="http://schemas.openxmlformats.org/drawingml/2006/main" xmlns:r="http://schemas.openxmlformats.org/officeDocument/2006/relationships" xmlns:p="http://schemas.openxmlformats.org/presentationml/2006/main">
  <p:tag name="NUM" val="3"/>
</p:tagLst>
</file>

<file path=ppt/tags/tag181.xml><?xml version="1.0" encoding="utf-8"?>
<p:tagLst xmlns:a="http://schemas.openxmlformats.org/drawingml/2006/main" xmlns:r="http://schemas.openxmlformats.org/officeDocument/2006/relationships" xmlns:p="http://schemas.openxmlformats.org/presentationml/2006/main">
  <p:tag name="NUM" val="1"/>
</p:tagLst>
</file>

<file path=ppt/tags/tag182.xml><?xml version="1.0" encoding="utf-8"?>
<p:tagLst xmlns:a="http://schemas.openxmlformats.org/drawingml/2006/main" xmlns:r="http://schemas.openxmlformats.org/officeDocument/2006/relationships" xmlns:p="http://schemas.openxmlformats.org/presentationml/2006/main">
  <p:tag name="NUM" val="2"/>
</p:tagLst>
</file>

<file path=ppt/tags/tag183.xml><?xml version="1.0" encoding="utf-8"?>
<p:tagLst xmlns:a="http://schemas.openxmlformats.org/drawingml/2006/main" xmlns:r="http://schemas.openxmlformats.org/officeDocument/2006/relationships" xmlns:p="http://schemas.openxmlformats.org/presentationml/2006/main">
  <p:tag name="NUM" val="3"/>
</p:tagLst>
</file>

<file path=ppt/tags/tag184.xml><?xml version="1.0" encoding="utf-8"?>
<p:tagLst xmlns:a="http://schemas.openxmlformats.org/drawingml/2006/main" xmlns:r="http://schemas.openxmlformats.org/officeDocument/2006/relationships" xmlns:p="http://schemas.openxmlformats.org/presentationml/2006/main">
  <p:tag name="NUM" val="4"/>
</p:tagLst>
</file>

<file path=ppt/tags/tag185.xml><?xml version="1.0" encoding="utf-8"?>
<p:tagLst xmlns:a="http://schemas.openxmlformats.org/drawingml/2006/main" xmlns:r="http://schemas.openxmlformats.org/officeDocument/2006/relationships" xmlns:p="http://schemas.openxmlformats.org/presentationml/2006/main">
  <p:tag name="NUM" val="5"/>
</p:tagLst>
</file>

<file path=ppt/tags/tag186.xml><?xml version="1.0" encoding="utf-8"?>
<p:tagLst xmlns:a="http://schemas.openxmlformats.org/drawingml/2006/main" xmlns:r="http://schemas.openxmlformats.org/officeDocument/2006/relationships" xmlns:p="http://schemas.openxmlformats.org/presentationml/2006/main">
  <p:tag name="NUM" val="6"/>
</p:tagLst>
</file>

<file path=ppt/tags/tag187.xml><?xml version="1.0" encoding="utf-8"?>
<p:tagLst xmlns:a="http://schemas.openxmlformats.org/drawingml/2006/main" xmlns:r="http://schemas.openxmlformats.org/officeDocument/2006/relationships" xmlns:p="http://schemas.openxmlformats.org/presentationml/2006/main">
  <p:tag name="NUM" val="7"/>
</p:tagLst>
</file>

<file path=ppt/tags/tag188.xml><?xml version="1.0" encoding="utf-8"?>
<p:tagLst xmlns:a="http://schemas.openxmlformats.org/drawingml/2006/main" xmlns:r="http://schemas.openxmlformats.org/officeDocument/2006/relationships" xmlns:p="http://schemas.openxmlformats.org/presentationml/2006/main">
  <p:tag name="NUM" val="8"/>
</p:tagLst>
</file>

<file path=ppt/tags/tag189.xml><?xml version="1.0" encoding="utf-8"?>
<p:tagLst xmlns:a="http://schemas.openxmlformats.org/drawingml/2006/main" xmlns:r="http://schemas.openxmlformats.org/officeDocument/2006/relationships" xmlns:p="http://schemas.openxmlformats.org/presentationml/2006/main">
  <p:tag name="NUM" val="9"/>
</p:tagLst>
</file>

<file path=ppt/tags/tag19.xml><?xml version="1.0" encoding="utf-8"?>
<p:tagLst xmlns:a="http://schemas.openxmlformats.org/drawingml/2006/main" xmlns:r="http://schemas.openxmlformats.org/officeDocument/2006/relationships" xmlns:p="http://schemas.openxmlformats.org/presentationml/2006/main">
  <p:tag name="NUM" val="11"/>
</p:tagLst>
</file>

<file path=ppt/tags/tag190.xml><?xml version="1.0" encoding="utf-8"?>
<p:tagLst xmlns:a="http://schemas.openxmlformats.org/drawingml/2006/main" xmlns:r="http://schemas.openxmlformats.org/officeDocument/2006/relationships" xmlns:p="http://schemas.openxmlformats.org/presentationml/2006/main">
  <p:tag name="NUM" val="10"/>
</p:tagLst>
</file>

<file path=ppt/tags/tag191.xml><?xml version="1.0" encoding="utf-8"?>
<p:tagLst xmlns:a="http://schemas.openxmlformats.org/drawingml/2006/main" xmlns:r="http://schemas.openxmlformats.org/officeDocument/2006/relationships" xmlns:p="http://schemas.openxmlformats.org/presentationml/2006/main">
  <p:tag name="NUM" val="11"/>
</p:tagLst>
</file>

<file path=ppt/tags/tag192.xml><?xml version="1.0" encoding="utf-8"?>
<p:tagLst xmlns:a="http://schemas.openxmlformats.org/drawingml/2006/main" xmlns:r="http://schemas.openxmlformats.org/officeDocument/2006/relationships" xmlns:p="http://schemas.openxmlformats.org/presentationml/2006/main">
  <p:tag name="NUM" val="12"/>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2"/>
</p:tagLst>
</file>

<file path=ppt/tags/tag196.xml><?xml version="1.0" encoding="utf-8"?>
<p:tagLst xmlns:a="http://schemas.openxmlformats.org/drawingml/2006/main" xmlns:r="http://schemas.openxmlformats.org/officeDocument/2006/relationships" xmlns:p="http://schemas.openxmlformats.org/presentationml/2006/main">
  <p:tag name="NUM" val="4"/>
</p:tagLst>
</file>

<file path=ppt/tags/tag197.xml><?xml version="1.0" encoding="utf-8"?>
<p:tagLst xmlns:a="http://schemas.openxmlformats.org/drawingml/2006/main" xmlns:r="http://schemas.openxmlformats.org/officeDocument/2006/relationships" xmlns:p="http://schemas.openxmlformats.org/presentationml/2006/main">
  <p:tag name="NUM" val="5"/>
</p:tagLst>
</file>

<file path=ppt/tags/tag198.xml><?xml version="1.0" encoding="utf-8"?>
<p:tagLst xmlns:a="http://schemas.openxmlformats.org/drawingml/2006/main" xmlns:r="http://schemas.openxmlformats.org/officeDocument/2006/relationships" xmlns:p="http://schemas.openxmlformats.org/presentationml/2006/main">
  <p:tag name="NUM" val="6"/>
</p:tagLst>
</file>

<file path=ppt/tags/tag19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2"/>
</p:tagLst>
</file>

<file path=ppt/tags/tag200.xml><?xml version="1.0" encoding="utf-8"?>
<p:tagLst xmlns:a="http://schemas.openxmlformats.org/drawingml/2006/main" xmlns:r="http://schemas.openxmlformats.org/officeDocument/2006/relationships" xmlns:p="http://schemas.openxmlformats.org/presentationml/2006/main">
  <p:tag name="NUM" val="1"/>
</p:tagLst>
</file>

<file path=ppt/tags/tag201.xml><?xml version="1.0" encoding="utf-8"?>
<p:tagLst xmlns:a="http://schemas.openxmlformats.org/drawingml/2006/main" xmlns:r="http://schemas.openxmlformats.org/officeDocument/2006/relationships" xmlns:p="http://schemas.openxmlformats.org/presentationml/2006/main">
  <p:tag name="NUM" val="2"/>
</p:tagLst>
</file>

<file path=ppt/tags/tag202.xml><?xml version="1.0" encoding="utf-8"?>
<p:tagLst xmlns:a="http://schemas.openxmlformats.org/drawingml/2006/main" xmlns:r="http://schemas.openxmlformats.org/officeDocument/2006/relationships" xmlns:p="http://schemas.openxmlformats.org/presentationml/2006/main">
  <p:tag name="NUM" val="3"/>
</p:tagLst>
</file>

<file path=ppt/tags/tag203.xml><?xml version="1.0" encoding="utf-8"?>
<p:tagLst xmlns:a="http://schemas.openxmlformats.org/drawingml/2006/main" xmlns:r="http://schemas.openxmlformats.org/officeDocument/2006/relationships" xmlns:p="http://schemas.openxmlformats.org/presentationml/2006/main">
  <p:tag name="NUM" val="4"/>
</p:tagLst>
</file>

<file path=ppt/tags/tag204.xml><?xml version="1.0" encoding="utf-8"?>
<p:tagLst xmlns:a="http://schemas.openxmlformats.org/drawingml/2006/main" xmlns:r="http://schemas.openxmlformats.org/officeDocument/2006/relationships" xmlns:p="http://schemas.openxmlformats.org/presentationml/2006/main">
  <p:tag name="NUM" val="5"/>
</p:tagLst>
</file>

<file path=ppt/tags/tag205.xml><?xml version="1.0" encoding="utf-8"?>
<p:tagLst xmlns:a="http://schemas.openxmlformats.org/drawingml/2006/main" xmlns:r="http://schemas.openxmlformats.org/officeDocument/2006/relationships" xmlns:p="http://schemas.openxmlformats.org/presentationml/2006/main">
  <p:tag name="NUM" val="6"/>
</p:tagLst>
</file>

<file path=ppt/tags/tag206.xml><?xml version="1.0" encoding="utf-8"?>
<p:tagLst xmlns:a="http://schemas.openxmlformats.org/drawingml/2006/main" xmlns:r="http://schemas.openxmlformats.org/officeDocument/2006/relationships" xmlns:p="http://schemas.openxmlformats.org/presentationml/2006/main">
  <p:tag name="NUM" val="7"/>
</p:tagLst>
</file>

<file path=ppt/tags/tag207.xml><?xml version="1.0" encoding="utf-8"?>
<p:tagLst xmlns:a="http://schemas.openxmlformats.org/drawingml/2006/main" xmlns:r="http://schemas.openxmlformats.org/officeDocument/2006/relationships" xmlns:p="http://schemas.openxmlformats.org/presentationml/2006/main">
  <p:tag name="NUM" val="8"/>
</p:tagLst>
</file>

<file path=ppt/tags/tag208.xml><?xml version="1.0" encoding="utf-8"?>
<p:tagLst xmlns:a="http://schemas.openxmlformats.org/drawingml/2006/main" xmlns:r="http://schemas.openxmlformats.org/officeDocument/2006/relationships" xmlns:p="http://schemas.openxmlformats.org/presentationml/2006/main">
  <p:tag name="NUM" val="9"/>
</p:tagLst>
</file>

<file path=ppt/tags/tag209.xml><?xml version="1.0" encoding="utf-8"?>
<p:tagLst xmlns:a="http://schemas.openxmlformats.org/drawingml/2006/main" xmlns:r="http://schemas.openxmlformats.org/officeDocument/2006/relationships" xmlns:p="http://schemas.openxmlformats.org/presentationml/2006/main">
  <p:tag name="NUM" val="10"/>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10.xml><?xml version="1.0" encoding="utf-8"?>
<p:tagLst xmlns:a="http://schemas.openxmlformats.org/drawingml/2006/main" xmlns:r="http://schemas.openxmlformats.org/officeDocument/2006/relationships" xmlns:p="http://schemas.openxmlformats.org/presentationml/2006/main">
  <p:tag name="NUM" val="11"/>
</p:tagLst>
</file>

<file path=ppt/tags/tag211.xml><?xml version="1.0" encoding="utf-8"?>
<p:tagLst xmlns:a="http://schemas.openxmlformats.org/drawingml/2006/main" xmlns:r="http://schemas.openxmlformats.org/officeDocument/2006/relationships" xmlns:p="http://schemas.openxmlformats.org/presentationml/2006/main">
  <p:tag name="NUM" val="12"/>
</p:tagLst>
</file>

<file path=ppt/tags/tag212.xml><?xml version="1.0" encoding="utf-8"?>
<p:tagLst xmlns:a="http://schemas.openxmlformats.org/drawingml/2006/main" xmlns:r="http://schemas.openxmlformats.org/officeDocument/2006/relationships" xmlns:p="http://schemas.openxmlformats.org/presentationml/2006/main">
  <p:tag name="NUM" val="3"/>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2"/>
</p:tagLst>
</file>

<file path=ppt/tags/tag215.xml><?xml version="1.0" encoding="utf-8"?>
<p:tagLst xmlns:a="http://schemas.openxmlformats.org/drawingml/2006/main" xmlns:r="http://schemas.openxmlformats.org/officeDocument/2006/relationships" xmlns:p="http://schemas.openxmlformats.org/presentationml/2006/main">
  <p:tag name="NUM" val="3"/>
</p:tagLst>
</file>

<file path=ppt/tags/tag216.xml><?xml version="1.0" encoding="utf-8"?>
<p:tagLst xmlns:a="http://schemas.openxmlformats.org/drawingml/2006/main" xmlns:r="http://schemas.openxmlformats.org/officeDocument/2006/relationships" xmlns:p="http://schemas.openxmlformats.org/presentationml/2006/main">
  <p:tag name="NUM" val="4"/>
</p:tagLst>
</file>

<file path=ppt/tags/tag217.xml><?xml version="1.0" encoding="utf-8"?>
<p:tagLst xmlns:a="http://schemas.openxmlformats.org/drawingml/2006/main" xmlns:r="http://schemas.openxmlformats.org/officeDocument/2006/relationships" xmlns:p="http://schemas.openxmlformats.org/presentationml/2006/main">
  <p:tag name="NUM" val="5"/>
</p:tagLst>
</file>

<file path=ppt/tags/tag218.xml><?xml version="1.0" encoding="utf-8"?>
<p:tagLst xmlns:a="http://schemas.openxmlformats.org/drawingml/2006/main" xmlns:r="http://schemas.openxmlformats.org/officeDocument/2006/relationships" xmlns:p="http://schemas.openxmlformats.org/presentationml/2006/main">
  <p:tag name="NUM" val="6"/>
</p:tagLst>
</file>

<file path=ppt/tags/tag219.xml><?xml version="1.0" encoding="utf-8"?>
<p:tagLst xmlns:a="http://schemas.openxmlformats.org/drawingml/2006/main" xmlns:r="http://schemas.openxmlformats.org/officeDocument/2006/relationships" xmlns:p="http://schemas.openxmlformats.org/presentationml/2006/main">
  <p:tag name="NUM" val="7"/>
</p:tagLst>
</file>

<file path=ppt/tags/tag22.xml><?xml version="1.0" encoding="utf-8"?>
<p:tagLst xmlns:a="http://schemas.openxmlformats.org/drawingml/2006/main" xmlns:r="http://schemas.openxmlformats.org/officeDocument/2006/relationships" xmlns:p="http://schemas.openxmlformats.org/presentationml/2006/main">
  <p:tag name="NUM" val="15"/>
</p:tagLst>
</file>

<file path=ppt/tags/tag220.xml><?xml version="1.0" encoding="utf-8"?>
<p:tagLst xmlns:a="http://schemas.openxmlformats.org/drawingml/2006/main" xmlns:r="http://schemas.openxmlformats.org/officeDocument/2006/relationships" xmlns:p="http://schemas.openxmlformats.org/presentationml/2006/main">
  <p:tag name="NUM" val="8"/>
</p:tagLst>
</file>

<file path=ppt/tags/tag221.xml><?xml version="1.0" encoding="utf-8"?>
<p:tagLst xmlns:a="http://schemas.openxmlformats.org/drawingml/2006/main" xmlns:r="http://schemas.openxmlformats.org/officeDocument/2006/relationships" xmlns:p="http://schemas.openxmlformats.org/presentationml/2006/main">
  <p:tag name="NUM" val="10"/>
</p:tagLst>
</file>

<file path=ppt/tags/tag222.xml><?xml version="1.0" encoding="utf-8"?>
<p:tagLst xmlns:a="http://schemas.openxmlformats.org/drawingml/2006/main" xmlns:r="http://schemas.openxmlformats.org/officeDocument/2006/relationships" xmlns:p="http://schemas.openxmlformats.org/presentationml/2006/main">
  <p:tag name="NUM" val="12"/>
</p:tagLst>
</file>

<file path=ppt/tags/tag223.xml><?xml version="1.0" encoding="utf-8"?>
<p:tagLst xmlns:a="http://schemas.openxmlformats.org/drawingml/2006/main" xmlns:r="http://schemas.openxmlformats.org/officeDocument/2006/relationships" xmlns:p="http://schemas.openxmlformats.org/presentationml/2006/main">
  <p:tag name="NUM" val="3"/>
</p:tagLst>
</file>

<file path=ppt/tags/tag224.xml><?xml version="1.0" encoding="utf-8"?>
<p:tagLst xmlns:a="http://schemas.openxmlformats.org/drawingml/2006/main" xmlns:r="http://schemas.openxmlformats.org/officeDocument/2006/relationships" xmlns:p="http://schemas.openxmlformats.org/presentationml/2006/main">
  <p:tag name="NUM" val="11"/>
</p:tagLst>
</file>

<file path=ppt/tags/tag225.xml><?xml version="1.0" encoding="utf-8"?>
<p:tagLst xmlns:a="http://schemas.openxmlformats.org/drawingml/2006/main" xmlns:r="http://schemas.openxmlformats.org/officeDocument/2006/relationships" xmlns:p="http://schemas.openxmlformats.org/presentationml/2006/main">
  <p:tag name="NUM" val="10"/>
</p:tagLst>
</file>

<file path=ppt/tags/tag226.xml><?xml version="1.0" encoding="utf-8"?>
<p:tagLst xmlns:a="http://schemas.openxmlformats.org/drawingml/2006/main" xmlns:r="http://schemas.openxmlformats.org/officeDocument/2006/relationships" xmlns:p="http://schemas.openxmlformats.org/presentationml/2006/main">
  <p:tag name="NUM" val="1"/>
</p:tagLst>
</file>

<file path=ppt/tags/tag227.xml><?xml version="1.0" encoding="utf-8"?>
<p:tagLst xmlns:a="http://schemas.openxmlformats.org/drawingml/2006/main" xmlns:r="http://schemas.openxmlformats.org/officeDocument/2006/relationships" xmlns:p="http://schemas.openxmlformats.org/presentationml/2006/main">
  <p:tag name="NUM" val="2"/>
</p:tagLst>
</file>

<file path=ppt/tags/tag228.xml><?xml version="1.0" encoding="utf-8"?>
<p:tagLst xmlns:a="http://schemas.openxmlformats.org/drawingml/2006/main" xmlns:r="http://schemas.openxmlformats.org/officeDocument/2006/relationships" xmlns:p="http://schemas.openxmlformats.org/presentationml/2006/main">
  <p:tag name="NUM" val="3"/>
</p:tagLst>
</file>

<file path=ppt/tags/tag229.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15"/>
</p:tagLst>
</file>

<file path=ppt/tags/tag230.xml><?xml version="1.0" encoding="utf-8"?>
<p:tagLst xmlns:a="http://schemas.openxmlformats.org/drawingml/2006/main" xmlns:r="http://schemas.openxmlformats.org/officeDocument/2006/relationships" xmlns:p="http://schemas.openxmlformats.org/presentationml/2006/main">
  <p:tag name="NUM" val="5"/>
</p:tagLst>
</file>

<file path=ppt/tags/tag231.xml><?xml version="1.0" encoding="utf-8"?>
<p:tagLst xmlns:a="http://schemas.openxmlformats.org/drawingml/2006/main" xmlns:r="http://schemas.openxmlformats.org/officeDocument/2006/relationships" xmlns:p="http://schemas.openxmlformats.org/presentationml/2006/main">
  <p:tag name="NUM" val="6"/>
</p:tagLst>
</file>

<file path=ppt/tags/tag232.xml><?xml version="1.0" encoding="utf-8"?>
<p:tagLst xmlns:a="http://schemas.openxmlformats.org/drawingml/2006/main" xmlns:r="http://schemas.openxmlformats.org/officeDocument/2006/relationships" xmlns:p="http://schemas.openxmlformats.org/presentationml/2006/main">
  <p:tag name="NUM" val="7"/>
</p:tagLst>
</file>

<file path=ppt/tags/tag233.xml><?xml version="1.0" encoding="utf-8"?>
<p:tagLst xmlns:a="http://schemas.openxmlformats.org/drawingml/2006/main" xmlns:r="http://schemas.openxmlformats.org/officeDocument/2006/relationships" xmlns:p="http://schemas.openxmlformats.org/presentationml/2006/main">
  <p:tag name="NUM" val="8"/>
</p:tagLst>
</file>

<file path=ppt/tags/tag234.xml><?xml version="1.0" encoding="utf-8"?>
<p:tagLst xmlns:a="http://schemas.openxmlformats.org/drawingml/2006/main" xmlns:r="http://schemas.openxmlformats.org/officeDocument/2006/relationships" xmlns:p="http://schemas.openxmlformats.org/presentationml/2006/main">
  <p:tag name="NUM" val="10"/>
</p:tagLst>
</file>

<file path=ppt/tags/tag235.xml><?xml version="1.0" encoding="utf-8"?>
<p:tagLst xmlns:a="http://schemas.openxmlformats.org/drawingml/2006/main" xmlns:r="http://schemas.openxmlformats.org/officeDocument/2006/relationships" xmlns:p="http://schemas.openxmlformats.org/presentationml/2006/main">
  <p:tag name="NUM" val="12"/>
</p:tagLst>
</file>

<file path=ppt/tags/tag236.xml><?xml version="1.0" encoding="utf-8"?>
<p:tagLst xmlns:a="http://schemas.openxmlformats.org/drawingml/2006/main" xmlns:r="http://schemas.openxmlformats.org/officeDocument/2006/relationships" xmlns:p="http://schemas.openxmlformats.org/presentationml/2006/main">
  <p:tag name="NUM" val="3"/>
</p:tagLst>
</file>

<file path=ppt/tags/tag237.xml><?xml version="1.0" encoding="utf-8"?>
<p:tagLst xmlns:a="http://schemas.openxmlformats.org/drawingml/2006/main" xmlns:r="http://schemas.openxmlformats.org/officeDocument/2006/relationships" xmlns:p="http://schemas.openxmlformats.org/presentationml/2006/main">
  <p:tag name="NUM" val="11"/>
</p:tagLst>
</file>

<file path=ppt/tags/tag238.xml><?xml version="1.0" encoding="utf-8"?>
<p:tagLst xmlns:a="http://schemas.openxmlformats.org/drawingml/2006/main" xmlns:r="http://schemas.openxmlformats.org/officeDocument/2006/relationships" xmlns:p="http://schemas.openxmlformats.org/presentationml/2006/main">
  <p:tag name="NUM" val="10"/>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40.xml><?xml version="1.0" encoding="utf-8"?>
<p:tagLst xmlns:a="http://schemas.openxmlformats.org/drawingml/2006/main" xmlns:r="http://schemas.openxmlformats.org/officeDocument/2006/relationships" xmlns:p="http://schemas.openxmlformats.org/presentationml/2006/main">
  <p:tag name="NUM" val="2"/>
</p:tagLst>
</file>

<file path=ppt/tags/tag241.xml><?xml version="1.0" encoding="utf-8"?>
<p:tagLst xmlns:a="http://schemas.openxmlformats.org/drawingml/2006/main" xmlns:r="http://schemas.openxmlformats.org/officeDocument/2006/relationships" xmlns:p="http://schemas.openxmlformats.org/presentationml/2006/main">
  <p:tag name="NUM" val="3"/>
</p:tagLst>
</file>

<file path=ppt/tags/tag242.xml><?xml version="1.0" encoding="utf-8"?>
<p:tagLst xmlns:a="http://schemas.openxmlformats.org/drawingml/2006/main" xmlns:r="http://schemas.openxmlformats.org/officeDocument/2006/relationships" xmlns:p="http://schemas.openxmlformats.org/presentationml/2006/main">
  <p:tag name="NUM" val="4"/>
</p:tagLst>
</file>

<file path=ppt/tags/tag243.xml><?xml version="1.0" encoding="utf-8"?>
<p:tagLst xmlns:a="http://schemas.openxmlformats.org/drawingml/2006/main" xmlns:r="http://schemas.openxmlformats.org/officeDocument/2006/relationships" xmlns:p="http://schemas.openxmlformats.org/presentationml/2006/main">
  <p:tag name="NUM" val="5"/>
</p:tagLst>
</file>

<file path=ppt/tags/tag244.xml><?xml version="1.0" encoding="utf-8"?>
<p:tagLst xmlns:a="http://schemas.openxmlformats.org/drawingml/2006/main" xmlns:r="http://schemas.openxmlformats.org/officeDocument/2006/relationships" xmlns:p="http://schemas.openxmlformats.org/presentationml/2006/main">
  <p:tag name="NUM" val="6"/>
</p:tagLst>
</file>

<file path=ppt/tags/tag245.xml><?xml version="1.0" encoding="utf-8"?>
<p:tagLst xmlns:a="http://schemas.openxmlformats.org/drawingml/2006/main" xmlns:r="http://schemas.openxmlformats.org/officeDocument/2006/relationships" xmlns:p="http://schemas.openxmlformats.org/presentationml/2006/main">
  <p:tag name="NUM" val="7"/>
</p:tagLst>
</file>

<file path=ppt/tags/tag246.xml><?xml version="1.0" encoding="utf-8"?>
<p:tagLst xmlns:a="http://schemas.openxmlformats.org/drawingml/2006/main" xmlns:r="http://schemas.openxmlformats.org/officeDocument/2006/relationships" xmlns:p="http://schemas.openxmlformats.org/presentationml/2006/main">
  <p:tag name="NUM" val="8"/>
</p:tagLst>
</file>

<file path=ppt/tags/tag247.xml><?xml version="1.0" encoding="utf-8"?>
<p:tagLst xmlns:a="http://schemas.openxmlformats.org/drawingml/2006/main" xmlns:r="http://schemas.openxmlformats.org/officeDocument/2006/relationships" xmlns:p="http://schemas.openxmlformats.org/presentationml/2006/main">
  <p:tag name="NUM" val="9"/>
</p:tagLst>
</file>

<file path=ppt/tags/tag248.xml><?xml version="1.0" encoding="utf-8"?>
<p:tagLst xmlns:a="http://schemas.openxmlformats.org/drawingml/2006/main" xmlns:r="http://schemas.openxmlformats.org/officeDocument/2006/relationships" xmlns:p="http://schemas.openxmlformats.org/presentationml/2006/main">
  <p:tag name="NUM" val="3"/>
</p:tagLst>
</file>

<file path=ppt/tags/tag249.xml><?xml version="1.0" encoding="utf-8"?>
<p:tagLst xmlns:a="http://schemas.openxmlformats.org/drawingml/2006/main" xmlns:r="http://schemas.openxmlformats.org/officeDocument/2006/relationships" xmlns:p="http://schemas.openxmlformats.org/presentationml/2006/main">
  <p:tag name="NUM" val="10"/>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50.xml><?xml version="1.0" encoding="utf-8"?>
<p:tagLst xmlns:a="http://schemas.openxmlformats.org/drawingml/2006/main" xmlns:r="http://schemas.openxmlformats.org/officeDocument/2006/relationships" xmlns:p="http://schemas.openxmlformats.org/presentationml/2006/main">
  <p:tag name="NUM" val="1"/>
</p:tagLst>
</file>

<file path=ppt/tags/tag251.xml><?xml version="1.0" encoding="utf-8"?>
<p:tagLst xmlns:a="http://schemas.openxmlformats.org/drawingml/2006/main" xmlns:r="http://schemas.openxmlformats.org/officeDocument/2006/relationships" xmlns:p="http://schemas.openxmlformats.org/presentationml/2006/main">
  <p:tag name="NUM" val="2"/>
</p:tagLst>
</file>

<file path=ppt/tags/tag252.xml><?xml version="1.0" encoding="utf-8"?>
<p:tagLst xmlns:a="http://schemas.openxmlformats.org/drawingml/2006/main" xmlns:r="http://schemas.openxmlformats.org/officeDocument/2006/relationships" xmlns:p="http://schemas.openxmlformats.org/presentationml/2006/main">
  <p:tag name="NUM" val="3"/>
</p:tagLst>
</file>

<file path=ppt/tags/tag253.xml><?xml version="1.0" encoding="utf-8"?>
<p:tagLst xmlns:a="http://schemas.openxmlformats.org/drawingml/2006/main" xmlns:r="http://schemas.openxmlformats.org/officeDocument/2006/relationships" xmlns:p="http://schemas.openxmlformats.org/presentationml/2006/main">
  <p:tag name="NUM" val="4"/>
</p:tagLst>
</file>

<file path=ppt/tags/tag254.xml><?xml version="1.0" encoding="utf-8"?>
<p:tagLst xmlns:a="http://schemas.openxmlformats.org/drawingml/2006/main" xmlns:r="http://schemas.openxmlformats.org/officeDocument/2006/relationships" xmlns:p="http://schemas.openxmlformats.org/presentationml/2006/main">
  <p:tag name="NUM" val="6"/>
</p:tagLst>
</file>

<file path=ppt/tags/tag255.xml><?xml version="1.0" encoding="utf-8"?>
<p:tagLst xmlns:a="http://schemas.openxmlformats.org/drawingml/2006/main" xmlns:r="http://schemas.openxmlformats.org/officeDocument/2006/relationships" xmlns:p="http://schemas.openxmlformats.org/presentationml/2006/main">
  <p:tag name="NUM" val="8"/>
</p:tagLst>
</file>

<file path=ppt/tags/tag256.xml><?xml version="1.0" encoding="utf-8"?>
<p:tagLst xmlns:a="http://schemas.openxmlformats.org/drawingml/2006/main" xmlns:r="http://schemas.openxmlformats.org/officeDocument/2006/relationships" xmlns:p="http://schemas.openxmlformats.org/presentationml/2006/main">
  <p:tag name="NUM" val="7"/>
</p:tagLst>
</file>

<file path=ppt/tags/tag257.xml><?xml version="1.0" encoding="utf-8"?>
<p:tagLst xmlns:a="http://schemas.openxmlformats.org/drawingml/2006/main" xmlns:r="http://schemas.openxmlformats.org/officeDocument/2006/relationships" xmlns:p="http://schemas.openxmlformats.org/presentationml/2006/main">
  <p:tag name="NUM" val="9"/>
</p:tagLst>
</file>

<file path=ppt/tags/tag258.xml><?xml version="1.0" encoding="utf-8"?>
<p:tagLst xmlns:a="http://schemas.openxmlformats.org/drawingml/2006/main" xmlns:r="http://schemas.openxmlformats.org/officeDocument/2006/relationships" xmlns:p="http://schemas.openxmlformats.org/presentationml/2006/main">
  <p:tag name="NUM" val="3"/>
</p:tagLst>
</file>

<file path=ppt/tags/tag259.xml><?xml version="1.0" encoding="utf-8"?>
<p:tagLst xmlns:a="http://schemas.openxmlformats.org/drawingml/2006/main" xmlns:r="http://schemas.openxmlformats.org/officeDocument/2006/relationships" xmlns:p="http://schemas.openxmlformats.org/presentationml/2006/main">
  <p:tag name="NUM" val="12"/>
</p:tagLst>
</file>

<file path=ppt/tags/tag26.xml><?xml version="1.0" encoding="utf-8"?>
<p:tagLst xmlns:a="http://schemas.openxmlformats.org/drawingml/2006/main" xmlns:r="http://schemas.openxmlformats.org/officeDocument/2006/relationships" xmlns:p="http://schemas.openxmlformats.org/presentationml/2006/main">
  <p:tag name="NUM" val="15"/>
</p:tagLst>
</file>

<file path=ppt/tags/tag260.xml><?xml version="1.0" encoding="utf-8"?>
<p:tagLst xmlns:a="http://schemas.openxmlformats.org/drawingml/2006/main" xmlns:r="http://schemas.openxmlformats.org/officeDocument/2006/relationships" xmlns:p="http://schemas.openxmlformats.org/presentationml/2006/main">
  <p:tag name="NUM" val="7"/>
</p:tagLst>
</file>

<file path=ppt/tags/tag261.xml><?xml version="1.0" encoding="utf-8"?>
<p:tagLst xmlns:a="http://schemas.openxmlformats.org/drawingml/2006/main" xmlns:r="http://schemas.openxmlformats.org/officeDocument/2006/relationships" xmlns:p="http://schemas.openxmlformats.org/presentationml/2006/main">
  <p:tag name="NUM" val="1"/>
</p:tagLst>
</file>

<file path=ppt/tags/tag262.xml><?xml version="1.0" encoding="utf-8"?>
<p:tagLst xmlns:a="http://schemas.openxmlformats.org/drawingml/2006/main" xmlns:r="http://schemas.openxmlformats.org/officeDocument/2006/relationships" xmlns:p="http://schemas.openxmlformats.org/presentationml/2006/main">
  <p:tag name="NUM" val="2"/>
</p:tagLst>
</file>

<file path=ppt/tags/tag263.xml><?xml version="1.0" encoding="utf-8"?>
<p:tagLst xmlns:a="http://schemas.openxmlformats.org/drawingml/2006/main" xmlns:r="http://schemas.openxmlformats.org/officeDocument/2006/relationships" xmlns:p="http://schemas.openxmlformats.org/presentationml/2006/main">
  <p:tag name="NUM" val="3"/>
</p:tagLst>
</file>

<file path=ppt/tags/tag264.xml><?xml version="1.0" encoding="utf-8"?>
<p:tagLst xmlns:a="http://schemas.openxmlformats.org/drawingml/2006/main" xmlns:r="http://schemas.openxmlformats.org/officeDocument/2006/relationships" xmlns:p="http://schemas.openxmlformats.org/presentationml/2006/main">
  <p:tag name="NUM" val="4"/>
</p:tagLst>
</file>

<file path=ppt/tags/tag265.xml><?xml version="1.0" encoding="utf-8"?>
<p:tagLst xmlns:a="http://schemas.openxmlformats.org/drawingml/2006/main" xmlns:r="http://schemas.openxmlformats.org/officeDocument/2006/relationships" xmlns:p="http://schemas.openxmlformats.org/presentationml/2006/main">
  <p:tag name="NUM" val="6"/>
</p:tagLst>
</file>

<file path=ppt/tags/tag266.xml><?xml version="1.0" encoding="utf-8"?>
<p:tagLst xmlns:a="http://schemas.openxmlformats.org/drawingml/2006/main" xmlns:r="http://schemas.openxmlformats.org/officeDocument/2006/relationships" xmlns:p="http://schemas.openxmlformats.org/presentationml/2006/main">
  <p:tag name="NUM" val="8"/>
</p:tagLst>
</file>

<file path=ppt/tags/tag267.xml><?xml version="1.0" encoding="utf-8"?>
<p:tagLst xmlns:a="http://schemas.openxmlformats.org/drawingml/2006/main" xmlns:r="http://schemas.openxmlformats.org/officeDocument/2006/relationships" xmlns:p="http://schemas.openxmlformats.org/presentationml/2006/main">
  <p:tag name="NUM" val="7"/>
</p:tagLst>
</file>

<file path=ppt/tags/tag268.xml><?xml version="1.0" encoding="utf-8"?>
<p:tagLst xmlns:a="http://schemas.openxmlformats.org/drawingml/2006/main" xmlns:r="http://schemas.openxmlformats.org/officeDocument/2006/relationships" xmlns:p="http://schemas.openxmlformats.org/presentationml/2006/main">
  <p:tag name="NUM" val="9"/>
</p:tagLst>
</file>

<file path=ppt/tags/tag269.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16"/>
</p:tagLst>
</file>

<file path=ppt/tags/tag270.xml><?xml version="1.0" encoding="utf-8"?>
<p:tagLst xmlns:a="http://schemas.openxmlformats.org/drawingml/2006/main" xmlns:r="http://schemas.openxmlformats.org/officeDocument/2006/relationships" xmlns:p="http://schemas.openxmlformats.org/presentationml/2006/main">
  <p:tag name="NUM" val="3"/>
</p:tagLst>
</file>

<file path=ppt/tags/tag271.xml><?xml version="1.0" encoding="utf-8"?>
<p:tagLst xmlns:a="http://schemas.openxmlformats.org/drawingml/2006/main" xmlns:r="http://schemas.openxmlformats.org/officeDocument/2006/relationships" xmlns:p="http://schemas.openxmlformats.org/presentationml/2006/main">
  <p:tag name="NUM" val="3"/>
</p:tagLst>
</file>

<file path=ppt/tags/tag272.xml><?xml version="1.0" encoding="utf-8"?>
<p:tagLst xmlns:a="http://schemas.openxmlformats.org/drawingml/2006/main" xmlns:r="http://schemas.openxmlformats.org/officeDocument/2006/relationships" xmlns:p="http://schemas.openxmlformats.org/presentationml/2006/main">
  <p:tag name="NUM" val="10"/>
</p:tagLst>
</file>

<file path=ppt/tags/tag273.xml><?xml version="1.0" encoding="utf-8"?>
<p:tagLst xmlns:a="http://schemas.openxmlformats.org/drawingml/2006/main" xmlns:r="http://schemas.openxmlformats.org/officeDocument/2006/relationships" xmlns:p="http://schemas.openxmlformats.org/presentationml/2006/main">
  <p:tag name="NUM" val="3"/>
</p:tagLst>
</file>

<file path=ppt/tags/tag274.xml><?xml version="1.0" encoding="utf-8"?>
<p:tagLst xmlns:a="http://schemas.openxmlformats.org/drawingml/2006/main" xmlns:r="http://schemas.openxmlformats.org/officeDocument/2006/relationships" xmlns:p="http://schemas.openxmlformats.org/presentationml/2006/main">
  <p:tag name="NUM" val="10"/>
</p:tagLst>
</file>

<file path=ppt/tags/tag275.xml><?xml version="1.0" encoding="utf-8"?>
<p:tagLst xmlns:a="http://schemas.openxmlformats.org/drawingml/2006/main" xmlns:r="http://schemas.openxmlformats.org/officeDocument/2006/relationships" xmlns:p="http://schemas.openxmlformats.org/presentationml/2006/main">
  <p:tag name="NUM" val="3"/>
</p:tagLst>
</file>

<file path=ppt/tags/tag276.xml><?xml version="1.0" encoding="utf-8"?>
<p:tagLst xmlns:a="http://schemas.openxmlformats.org/drawingml/2006/main" xmlns:r="http://schemas.openxmlformats.org/officeDocument/2006/relationships" xmlns:p="http://schemas.openxmlformats.org/presentationml/2006/main">
  <p:tag name="NUM" val="10"/>
</p:tagLst>
</file>

<file path=ppt/tags/tag277.xml><?xml version="1.0" encoding="utf-8"?>
<p:tagLst xmlns:a="http://schemas.openxmlformats.org/drawingml/2006/main" xmlns:r="http://schemas.openxmlformats.org/officeDocument/2006/relationships" xmlns:p="http://schemas.openxmlformats.org/presentationml/2006/main">
  <p:tag name="NUM" val="3"/>
</p:tagLst>
</file>

<file path=ppt/tags/tag278.xml><?xml version="1.0" encoding="utf-8"?>
<p:tagLst xmlns:a="http://schemas.openxmlformats.org/drawingml/2006/main" xmlns:r="http://schemas.openxmlformats.org/officeDocument/2006/relationships" xmlns:p="http://schemas.openxmlformats.org/presentationml/2006/main">
  <p:tag name="NUM" val="10"/>
</p:tagLst>
</file>

<file path=ppt/tags/tag279.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80.xml><?xml version="1.0" encoding="utf-8"?>
<p:tagLst xmlns:a="http://schemas.openxmlformats.org/drawingml/2006/main" xmlns:r="http://schemas.openxmlformats.org/officeDocument/2006/relationships" xmlns:p="http://schemas.openxmlformats.org/presentationml/2006/main">
  <p:tag name="NUM" val="10"/>
</p:tagLst>
</file>

<file path=ppt/tags/tag281.xml><?xml version="1.0" encoding="utf-8"?>
<p:tagLst xmlns:a="http://schemas.openxmlformats.org/drawingml/2006/main" xmlns:r="http://schemas.openxmlformats.org/officeDocument/2006/relationships" xmlns:p="http://schemas.openxmlformats.org/presentationml/2006/main">
  <p:tag name="NUM" val="3"/>
</p:tagLst>
</file>

<file path=ppt/tags/tag282.xml><?xml version="1.0" encoding="utf-8"?>
<p:tagLst xmlns:a="http://schemas.openxmlformats.org/drawingml/2006/main" xmlns:r="http://schemas.openxmlformats.org/officeDocument/2006/relationships" xmlns:p="http://schemas.openxmlformats.org/presentationml/2006/main">
  <p:tag name="NUM" val="10"/>
</p:tagLst>
</file>

<file path=ppt/tags/tag283.xml><?xml version="1.0" encoding="utf-8"?>
<p:tagLst xmlns:a="http://schemas.openxmlformats.org/drawingml/2006/main" xmlns:r="http://schemas.openxmlformats.org/officeDocument/2006/relationships" xmlns:p="http://schemas.openxmlformats.org/presentationml/2006/main">
  <p:tag name="NUM" val="3"/>
</p:tagLst>
</file>

<file path=ppt/tags/tag284.xml><?xml version="1.0" encoding="utf-8"?>
<p:tagLst xmlns:a="http://schemas.openxmlformats.org/drawingml/2006/main" xmlns:r="http://schemas.openxmlformats.org/officeDocument/2006/relationships" xmlns:p="http://schemas.openxmlformats.org/presentationml/2006/main">
  <p:tag name="NUM" val="12"/>
</p:tagLst>
</file>

<file path=ppt/tags/tag285.xml><?xml version="1.0" encoding="utf-8"?>
<p:tagLst xmlns:a="http://schemas.openxmlformats.org/drawingml/2006/main" xmlns:r="http://schemas.openxmlformats.org/officeDocument/2006/relationships" xmlns:p="http://schemas.openxmlformats.org/presentationml/2006/main">
  <p:tag name="NUM" val="1"/>
</p:tagLst>
</file>

<file path=ppt/tags/tag286.xml><?xml version="1.0" encoding="utf-8"?>
<p:tagLst xmlns:a="http://schemas.openxmlformats.org/drawingml/2006/main" xmlns:r="http://schemas.openxmlformats.org/officeDocument/2006/relationships" xmlns:p="http://schemas.openxmlformats.org/presentationml/2006/main">
  <p:tag name="NUM" val="2"/>
</p:tagLst>
</file>

<file path=ppt/tags/tag287.xml><?xml version="1.0" encoding="utf-8"?>
<p:tagLst xmlns:a="http://schemas.openxmlformats.org/drawingml/2006/main" xmlns:r="http://schemas.openxmlformats.org/officeDocument/2006/relationships" xmlns:p="http://schemas.openxmlformats.org/presentationml/2006/main">
  <p:tag name="NUM" val="3"/>
</p:tagLst>
</file>

<file path=ppt/tags/tag288.xml><?xml version="1.0" encoding="utf-8"?>
<p:tagLst xmlns:a="http://schemas.openxmlformats.org/drawingml/2006/main" xmlns:r="http://schemas.openxmlformats.org/officeDocument/2006/relationships" xmlns:p="http://schemas.openxmlformats.org/presentationml/2006/main">
  <p:tag name="NUM" val="4"/>
</p:tagLst>
</file>

<file path=ppt/tags/tag289.xml><?xml version="1.0" encoding="utf-8"?>
<p:tagLst xmlns:a="http://schemas.openxmlformats.org/drawingml/2006/main" xmlns:r="http://schemas.openxmlformats.org/officeDocument/2006/relationships" xmlns:p="http://schemas.openxmlformats.org/presentationml/2006/main">
  <p:tag name="NUM" val="5"/>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290.xml><?xml version="1.0" encoding="utf-8"?>
<p:tagLst xmlns:a="http://schemas.openxmlformats.org/drawingml/2006/main" xmlns:r="http://schemas.openxmlformats.org/officeDocument/2006/relationships" xmlns:p="http://schemas.openxmlformats.org/presentationml/2006/main">
  <p:tag name="NUM" val="6"/>
</p:tagLst>
</file>

<file path=ppt/tags/tag291.xml><?xml version="1.0" encoding="utf-8"?>
<p:tagLst xmlns:a="http://schemas.openxmlformats.org/drawingml/2006/main" xmlns:r="http://schemas.openxmlformats.org/officeDocument/2006/relationships" xmlns:p="http://schemas.openxmlformats.org/presentationml/2006/main">
  <p:tag name="NUM" val="7"/>
</p:tagLst>
</file>

<file path=ppt/tags/tag292.xml><?xml version="1.0" encoding="utf-8"?>
<p:tagLst xmlns:a="http://schemas.openxmlformats.org/drawingml/2006/main" xmlns:r="http://schemas.openxmlformats.org/officeDocument/2006/relationships" xmlns:p="http://schemas.openxmlformats.org/presentationml/2006/main">
  <p:tag name="NUM" val="8"/>
</p:tagLst>
</file>

<file path=ppt/tags/tag293.xml><?xml version="1.0" encoding="utf-8"?>
<p:tagLst xmlns:a="http://schemas.openxmlformats.org/drawingml/2006/main" xmlns:r="http://schemas.openxmlformats.org/officeDocument/2006/relationships" xmlns:p="http://schemas.openxmlformats.org/presentationml/2006/main">
  <p:tag name="NUM" val="3"/>
</p:tagLst>
</file>

<file path=ppt/tags/tag294.xml><?xml version="1.0" encoding="utf-8"?>
<p:tagLst xmlns:a="http://schemas.openxmlformats.org/drawingml/2006/main" xmlns:r="http://schemas.openxmlformats.org/officeDocument/2006/relationships" xmlns:p="http://schemas.openxmlformats.org/presentationml/2006/main">
  <p:tag name="NUM" val="10"/>
</p:tagLst>
</file>

<file path=ppt/tags/tag295.xml><?xml version="1.0" encoding="utf-8"?>
<p:tagLst xmlns:a="http://schemas.openxmlformats.org/drawingml/2006/main" xmlns:r="http://schemas.openxmlformats.org/officeDocument/2006/relationships" xmlns:p="http://schemas.openxmlformats.org/presentationml/2006/main">
  <p:tag name="NUM" val="1"/>
</p:tagLst>
</file>

<file path=ppt/tags/tag296.xml><?xml version="1.0" encoding="utf-8"?>
<p:tagLst xmlns:a="http://schemas.openxmlformats.org/drawingml/2006/main" xmlns:r="http://schemas.openxmlformats.org/officeDocument/2006/relationships" xmlns:p="http://schemas.openxmlformats.org/presentationml/2006/main">
  <p:tag name="NUM" val="2"/>
</p:tagLst>
</file>

<file path=ppt/tags/tag297.xml><?xml version="1.0" encoding="utf-8"?>
<p:tagLst xmlns:a="http://schemas.openxmlformats.org/drawingml/2006/main" xmlns:r="http://schemas.openxmlformats.org/officeDocument/2006/relationships" xmlns:p="http://schemas.openxmlformats.org/presentationml/2006/main">
  <p:tag name="NUM" val="3"/>
</p:tagLst>
</file>

<file path=ppt/tags/tag298.xml><?xml version="1.0" encoding="utf-8"?>
<p:tagLst xmlns:a="http://schemas.openxmlformats.org/drawingml/2006/main" xmlns:r="http://schemas.openxmlformats.org/officeDocument/2006/relationships" xmlns:p="http://schemas.openxmlformats.org/presentationml/2006/main">
  <p:tag name="NUM" val="4"/>
</p:tagLst>
</file>

<file path=ppt/tags/tag299.xml><?xml version="1.0" encoding="utf-8"?>
<p:tagLst xmlns:a="http://schemas.openxmlformats.org/drawingml/2006/main" xmlns:r="http://schemas.openxmlformats.org/officeDocument/2006/relationships" xmlns:p="http://schemas.openxmlformats.org/presentationml/2006/main">
  <p:tag name="NUM" val="5"/>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6"/>
</p:tagLst>
</file>

<file path=ppt/tags/tag301.xml><?xml version="1.0" encoding="utf-8"?>
<p:tagLst xmlns:a="http://schemas.openxmlformats.org/drawingml/2006/main" xmlns:r="http://schemas.openxmlformats.org/officeDocument/2006/relationships" xmlns:p="http://schemas.openxmlformats.org/presentationml/2006/main">
  <p:tag name="NUM" val="8"/>
</p:tagLst>
</file>

<file path=ppt/tags/tag302.xml><?xml version="1.0" encoding="utf-8"?>
<p:tagLst xmlns:a="http://schemas.openxmlformats.org/drawingml/2006/main" xmlns:r="http://schemas.openxmlformats.org/officeDocument/2006/relationships" xmlns:p="http://schemas.openxmlformats.org/presentationml/2006/main">
  <p:tag name="NUM" val="3"/>
</p:tagLst>
</file>

<file path=ppt/tags/tag303.xml><?xml version="1.0" encoding="utf-8"?>
<p:tagLst xmlns:a="http://schemas.openxmlformats.org/drawingml/2006/main" xmlns:r="http://schemas.openxmlformats.org/officeDocument/2006/relationships" xmlns:p="http://schemas.openxmlformats.org/presentationml/2006/main">
  <p:tag name="NUM" val="7"/>
</p:tagLst>
</file>

<file path=ppt/tags/tag304.xml><?xml version="1.0" encoding="utf-8"?>
<p:tagLst xmlns:a="http://schemas.openxmlformats.org/drawingml/2006/main" xmlns:r="http://schemas.openxmlformats.org/officeDocument/2006/relationships" xmlns:p="http://schemas.openxmlformats.org/presentationml/2006/main">
  <p:tag name="NUM" val="10"/>
</p:tagLst>
</file>

<file path=ppt/tags/tag305.xml><?xml version="1.0" encoding="utf-8"?>
<p:tagLst xmlns:a="http://schemas.openxmlformats.org/drawingml/2006/main" xmlns:r="http://schemas.openxmlformats.org/officeDocument/2006/relationships" xmlns:p="http://schemas.openxmlformats.org/presentationml/2006/main">
  <p:tag name="NUM" val="1"/>
</p:tagLst>
</file>

<file path=ppt/tags/tag306.xml><?xml version="1.0" encoding="utf-8"?>
<p:tagLst xmlns:a="http://schemas.openxmlformats.org/drawingml/2006/main" xmlns:r="http://schemas.openxmlformats.org/officeDocument/2006/relationships" xmlns:p="http://schemas.openxmlformats.org/presentationml/2006/main">
  <p:tag name="NUM" val="2"/>
</p:tagLst>
</file>

<file path=ppt/tags/tag307.xml><?xml version="1.0" encoding="utf-8"?>
<p:tagLst xmlns:a="http://schemas.openxmlformats.org/drawingml/2006/main" xmlns:r="http://schemas.openxmlformats.org/officeDocument/2006/relationships" xmlns:p="http://schemas.openxmlformats.org/presentationml/2006/main">
  <p:tag name="NUM" val="3"/>
</p:tagLst>
</file>

<file path=ppt/tags/tag308.xml><?xml version="1.0" encoding="utf-8"?>
<p:tagLst xmlns:a="http://schemas.openxmlformats.org/drawingml/2006/main" xmlns:r="http://schemas.openxmlformats.org/officeDocument/2006/relationships" xmlns:p="http://schemas.openxmlformats.org/presentationml/2006/main">
  <p:tag name="NUM" val="4"/>
</p:tagLst>
</file>

<file path=ppt/tags/tag309.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6"/>
</p:tagLst>
</file>

<file path=ppt/tags/tag311.xml><?xml version="1.0" encoding="utf-8"?>
<p:tagLst xmlns:a="http://schemas.openxmlformats.org/drawingml/2006/main" xmlns:r="http://schemas.openxmlformats.org/officeDocument/2006/relationships" xmlns:p="http://schemas.openxmlformats.org/presentationml/2006/main">
  <p:tag name="NUM" val="8"/>
</p:tagLst>
</file>

<file path=ppt/tags/tag312.xml><?xml version="1.0" encoding="utf-8"?>
<p:tagLst xmlns:a="http://schemas.openxmlformats.org/drawingml/2006/main" xmlns:r="http://schemas.openxmlformats.org/officeDocument/2006/relationships" xmlns:p="http://schemas.openxmlformats.org/presentationml/2006/main">
  <p:tag name="NUM" val="3"/>
</p:tagLst>
</file>

<file path=ppt/tags/tag313.xml><?xml version="1.0" encoding="utf-8"?>
<p:tagLst xmlns:a="http://schemas.openxmlformats.org/drawingml/2006/main" xmlns:r="http://schemas.openxmlformats.org/officeDocument/2006/relationships" xmlns:p="http://schemas.openxmlformats.org/presentationml/2006/main">
  <p:tag name="NUM" val="7"/>
</p:tagLst>
</file>

<file path=ppt/tags/tag314.xml><?xml version="1.0" encoding="utf-8"?>
<p:tagLst xmlns:a="http://schemas.openxmlformats.org/drawingml/2006/main" xmlns:r="http://schemas.openxmlformats.org/officeDocument/2006/relationships" xmlns:p="http://schemas.openxmlformats.org/presentationml/2006/main">
  <p:tag name="NUM" val="10"/>
</p:tagLst>
</file>

<file path=ppt/tags/tag315.xml><?xml version="1.0" encoding="utf-8"?>
<p:tagLst xmlns:a="http://schemas.openxmlformats.org/drawingml/2006/main" xmlns:r="http://schemas.openxmlformats.org/officeDocument/2006/relationships" xmlns:p="http://schemas.openxmlformats.org/presentationml/2006/main">
  <p:tag name="NUM" val="1"/>
</p:tagLst>
</file>

<file path=ppt/tags/tag316.xml><?xml version="1.0" encoding="utf-8"?>
<p:tagLst xmlns:a="http://schemas.openxmlformats.org/drawingml/2006/main" xmlns:r="http://schemas.openxmlformats.org/officeDocument/2006/relationships" xmlns:p="http://schemas.openxmlformats.org/presentationml/2006/main">
  <p:tag name="NUM" val="2"/>
</p:tagLst>
</file>

<file path=ppt/tags/tag317.xml><?xml version="1.0" encoding="utf-8"?>
<p:tagLst xmlns:a="http://schemas.openxmlformats.org/drawingml/2006/main" xmlns:r="http://schemas.openxmlformats.org/officeDocument/2006/relationships" xmlns:p="http://schemas.openxmlformats.org/presentationml/2006/main">
  <p:tag name="NUM" val="3"/>
</p:tagLst>
</file>

<file path=ppt/tags/tag318.xml><?xml version="1.0" encoding="utf-8"?>
<p:tagLst xmlns:a="http://schemas.openxmlformats.org/drawingml/2006/main" xmlns:r="http://schemas.openxmlformats.org/officeDocument/2006/relationships" xmlns:p="http://schemas.openxmlformats.org/presentationml/2006/main">
  <p:tag name="NUM" val="4"/>
</p:tagLst>
</file>

<file path=ppt/tags/tag319.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20.xml><?xml version="1.0" encoding="utf-8"?>
<p:tagLst xmlns:a="http://schemas.openxmlformats.org/drawingml/2006/main" xmlns:r="http://schemas.openxmlformats.org/officeDocument/2006/relationships" xmlns:p="http://schemas.openxmlformats.org/presentationml/2006/main">
  <p:tag name="NUM" val="6"/>
</p:tagLst>
</file>

<file path=ppt/tags/tag321.xml><?xml version="1.0" encoding="utf-8"?>
<p:tagLst xmlns:a="http://schemas.openxmlformats.org/drawingml/2006/main" xmlns:r="http://schemas.openxmlformats.org/officeDocument/2006/relationships" xmlns:p="http://schemas.openxmlformats.org/presentationml/2006/main">
  <p:tag name="NUM" val="8"/>
</p:tagLst>
</file>

<file path=ppt/tags/tag322.xml><?xml version="1.0" encoding="utf-8"?>
<p:tagLst xmlns:a="http://schemas.openxmlformats.org/drawingml/2006/main" xmlns:r="http://schemas.openxmlformats.org/officeDocument/2006/relationships" xmlns:p="http://schemas.openxmlformats.org/presentationml/2006/main">
  <p:tag name="NUM" val="3"/>
</p:tagLst>
</file>

<file path=ppt/tags/tag323.xml><?xml version="1.0" encoding="utf-8"?>
<p:tagLst xmlns:a="http://schemas.openxmlformats.org/drawingml/2006/main" xmlns:r="http://schemas.openxmlformats.org/officeDocument/2006/relationships" xmlns:p="http://schemas.openxmlformats.org/presentationml/2006/main">
  <p:tag name="NUM" val="7"/>
</p:tagLst>
</file>

<file path=ppt/tags/tag324.xml><?xml version="1.0" encoding="utf-8"?>
<p:tagLst xmlns:a="http://schemas.openxmlformats.org/drawingml/2006/main" xmlns:r="http://schemas.openxmlformats.org/officeDocument/2006/relationships" xmlns:p="http://schemas.openxmlformats.org/presentationml/2006/main">
  <p:tag name="NUM" val="10"/>
</p:tagLst>
</file>

<file path=ppt/tags/tag325.xml><?xml version="1.0" encoding="utf-8"?>
<p:tagLst xmlns:a="http://schemas.openxmlformats.org/drawingml/2006/main" xmlns:r="http://schemas.openxmlformats.org/officeDocument/2006/relationships" xmlns:p="http://schemas.openxmlformats.org/presentationml/2006/main">
  <p:tag name="NUM" val="1"/>
</p:tagLst>
</file>

<file path=ppt/tags/tag326.xml><?xml version="1.0" encoding="utf-8"?>
<p:tagLst xmlns:a="http://schemas.openxmlformats.org/drawingml/2006/main" xmlns:r="http://schemas.openxmlformats.org/officeDocument/2006/relationships" xmlns:p="http://schemas.openxmlformats.org/presentationml/2006/main">
  <p:tag name="NUM" val="2"/>
</p:tagLst>
</file>

<file path=ppt/tags/tag327.xml><?xml version="1.0" encoding="utf-8"?>
<p:tagLst xmlns:a="http://schemas.openxmlformats.org/drawingml/2006/main" xmlns:r="http://schemas.openxmlformats.org/officeDocument/2006/relationships" xmlns:p="http://schemas.openxmlformats.org/presentationml/2006/main">
  <p:tag name="NUM" val="3"/>
</p:tagLst>
</file>

<file path=ppt/tags/tag328.xml><?xml version="1.0" encoding="utf-8"?>
<p:tagLst xmlns:a="http://schemas.openxmlformats.org/drawingml/2006/main" xmlns:r="http://schemas.openxmlformats.org/officeDocument/2006/relationships" xmlns:p="http://schemas.openxmlformats.org/presentationml/2006/main">
  <p:tag name="NUM" val="4"/>
</p:tagLst>
</file>

<file path=ppt/tags/tag329.xml><?xml version="1.0" encoding="utf-8"?>
<p:tagLst xmlns:a="http://schemas.openxmlformats.org/drawingml/2006/main" xmlns:r="http://schemas.openxmlformats.org/officeDocument/2006/relationships" xmlns:p="http://schemas.openxmlformats.org/presentationml/2006/main">
  <p:tag name="NUM" val="5"/>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30.xml><?xml version="1.0" encoding="utf-8"?>
<p:tagLst xmlns:a="http://schemas.openxmlformats.org/drawingml/2006/main" xmlns:r="http://schemas.openxmlformats.org/officeDocument/2006/relationships" xmlns:p="http://schemas.openxmlformats.org/presentationml/2006/main">
  <p:tag name="NUM" val="6"/>
</p:tagLst>
</file>

<file path=ppt/tags/tag331.xml><?xml version="1.0" encoding="utf-8"?>
<p:tagLst xmlns:a="http://schemas.openxmlformats.org/drawingml/2006/main" xmlns:r="http://schemas.openxmlformats.org/officeDocument/2006/relationships" xmlns:p="http://schemas.openxmlformats.org/presentationml/2006/main">
  <p:tag name="NUM" val="8"/>
</p:tagLst>
</file>

<file path=ppt/tags/tag332.xml><?xml version="1.0" encoding="utf-8"?>
<p:tagLst xmlns:a="http://schemas.openxmlformats.org/drawingml/2006/main" xmlns:r="http://schemas.openxmlformats.org/officeDocument/2006/relationships" xmlns:p="http://schemas.openxmlformats.org/presentationml/2006/main">
  <p:tag name="NUM" val="7"/>
</p:tagLst>
</file>

<file path=ppt/tags/tag333.xml><?xml version="1.0" encoding="utf-8"?>
<p:tagLst xmlns:a="http://schemas.openxmlformats.org/drawingml/2006/main" xmlns:r="http://schemas.openxmlformats.org/officeDocument/2006/relationships" xmlns:p="http://schemas.openxmlformats.org/presentationml/2006/main">
  <p:tag name="NUM" val="3"/>
</p:tagLst>
</file>

<file path=ppt/tags/tag334.xml><?xml version="1.0" encoding="utf-8"?>
<p:tagLst xmlns:a="http://schemas.openxmlformats.org/drawingml/2006/main" xmlns:r="http://schemas.openxmlformats.org/officeDocument/2006/relationships" xmlns:p="http://schemas.openxmlformats.org/presentationml/2006/main">
  <p:tag name="NUM" val="12"/>
</p:tagLst>
</file>

<file path=ppt/tags/tag335.xml><?xml version="1.0" encoding="utf-8"?>
<p:tagLst xmlns:a="http://schemas.openxmlformats.org/drawingml/2006/main" xmlns:r="http://schemas.openxmlformats.org/officeDocument/2006/relationships" xmlns:p="http://schemas.openxmlformats.org/presentationml/2006/main">
  <p:tag name="NUM" val="3"/>
</p:tagLst>
</file>

<file path=ppt/tags/tag336.xml><?xml version="1.0" encoding="utf-8"?>
<p:tagLst xmlns:a="http://schemas.openxmlformats.org/drawingml/2006/main" xmlns:r="http://schemas.openxmlformats.org/officeDocument/2006/relationships" xmlns:p="http://schemas.openxmlformats.org/presentationml/2006/main">
  <p:tag name="NUM" val="3"/>
</p:tagLst>
</file>

<file path=ppt/tags/tag337.xml><?xml version="1.0" encoding="utf-8"?>
<p:tagLst xmlns:a="http://schemas.openxmlformats.org/drawingml/2006/main" xmlns:r="http://schemas.openxmlformats.org/officeDocument/2006/relationships" xmlns:p="http://schemas.openxmlformats.org/presentationml/2006/main">
  <p:tag name="NUM" val="3"/>
</p:tagLst>
</file>

<file path=ppt/tags/tag338.xml><?xml version="1.0" encoding="utf-8"?>
<p:tagLst xmlns:a="http://schemas.openxmlformats.org/drawingml/2006/main" xmlns:r="http://schemas.openxmlformats.org/officeDocument/2006/relationships" xmlns:p="http://schemas.openxmlformats.org/presentationml/2006/main">
  <p:tag name="NUM" val="3"/>
</p:tagLst>
</file>

<file path=ppt/tags/tag339.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40.xml><?xml version="1.0" encoding="utf-8"?>
<p:tagLst xmlns:a="http://schemas.openxmlformats.org/drawingml/2006/main" xmlns:r="http://schemas.openxmlformats.org/officeDocument/2006/relationships" xmlns:p="http://schemas.openxmlformats.org/presentationml/2006/main">
  <p:tag name="NUM" val="3"/>
</p:tagLst>
</file>

<file path=ppt/tags/tag341.xml><?xml version="1.0" encoding="utf-8"?>
<p:tagLst xmlns:a="http://schemas.openxmlformats.org/drawingml/2006/main" xmlns:r="http://schemas.openxmlformats.org/officeDocument/2006/relationships" xmlns:p="http://schemas.openxmlformats.org/presentationml/2006/main">
  <p:tag name="NUM" val="3"/>
</p:tagLst>
</file>

<file path=ppt/tags/tag342.xml><?xml version="1.0" encoding="utf-8"?>
<p:tagLst xmlns:a="http://schemas.openxmlformats.org/drawingml/2006/main" xmlns:r="http://schemas.openxmlformats.org/officeDocument/2006/relationships" xmlns:p="http://schemas.openxmlformats.org/presentationml/2006/main">
  <p:tag name="NUM" val="3"/>
</p:tagLst>
</file>

<file path=ppt/tags/tag343.xml><?xml version="1.0" encoding="utf-8"?>
<p:tagLst xmlns:a="http://schemas.openxmlformats.org/drawingml/2006/main" xmlns:r="http://schemas.openxmlformats.org/officeDocument/2006/relationships" xmlns:p="http://schemas.openxmlformats.org/presentationml/2006/main">
  <p:tag name="NUM" val="3"/>
</p:tagLst>
</file>

<file path=ppt/tags/tag344.xml><?xml version="1.0" encoding="utf-8"?>
<p:tagLst xmlns:a="http://schemas.openxmlformats.org/drawingml/2006/main" xmlns:r="http://schemas.openxmlformats.org/officeDocument/2006/relationships" xmlns:p="http://schemas.openxmlformats.org/presentationml/2006/main">
  <p:tag name="NUM" val="3"/>
</p:tagLst>
</file>

<file path=ppt/tags/tag345.xml><?xml version="1.0" encoding="utf-8"?>
<p:tagLst xmlns:a="http://schemas.openxmlformats.org/drawingml/2006/main" xmlns:r="http://schemas.openxmlformats.org/officeDocument/2006/relationships" xmlns:p="http://schemas.openxmlformats.org/presentationml/2006/main">
  <p:tag name="NUM" val="3"/>
</p:tagLst>
</file>

<file path=ppt/tags/tag346.xml><?xml version="1.0" encoding="utf-8"?>
<p:tagLst xmlns:a="http://schemas.openxmlformats.org/drawingml/2006/main" xmlns:r="http://schemas.openxmlformats.org/officeDocument/2006/relationships" xmlns:p="http://schemas.openxmlformats.org/presentationml/2006/main">
  <p:tag name="NUM" val="3"/>
</p:tagLst>
</file>

<file path=ppt/tags/tag347.xml><?xml version="1.0" encoding="utf-8"?>
<p:tagLst xmlns:a="http://schemas.openxmlformats.org/drawingml/2006/main" xmlns:r="http://schemas.openxmlformats.org/officeDocument/2006/relationships" xmlns:p="http://schemas.openxmlformats.org/presentationml/2006/main">
  <p:tag name="NUM" val="3"/>
</p:tagLst>
</file>

<file path=ppt/tags/tag348.xml><?xml version="1.0" encoding="utf-8"?>
<p:tagLst xmlns:a="http://schemas.openxmlformats.org/drawingml/2006/main" xmlns:r="http://schemas.openxmlformats.org/officeDocument/2006/relationships" xmlns:p="http://schemas.openxmlformats.org/presentationml/2006/main">
  <p:tag name="NUM" val="3"/>
</p:tagLst>
</file>

<file path=ppt/tags/tag349.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50.xml><?xml version="1.0" encoding="utf-8"?>
<p:tagLst xmlns:a="http://schemas.openxmlformats.org/drawingml/2006/main" xmlns:r="http://schemas.openxmlformats.org/officeDocument/2006/relationships" xmlns:p="http://schemas.openxmlformats.org/presentationml/2006/main">
  <p:tag name="NUM" val="3"/>
</p:tagLst>
</file>

<file path=ppt/tags/tag351.xml><?xml version="1.0" encoding="utf-8"?>
<p:tagLst xmlns:a="http://schemas.openxmlformats.org/drawingml/2006/main" xmlns:r="http://schemas.openxmlformats.org/officeDocument/2006/relationships" xmlns:p="http://schemas.openxmlformats.org/presentationml/2006/main">
  <p:tag name="NUM" val="9"/>
</p:tagLst>
</file>

<file path=ppt/tags/tag352.xml><?xml version="1.0" encoding="utf-8"?>
<p:tagLst xmlns:a="http://schemas.openxmlformats.org/drawingml/2006/main" xmlns:r="http://schemas.openxmlformats.org/officeDocument/2006/relationships" xmlns:p="http://schemas.openxmlformats.org/presentationml/2006/main">
  <p:tag name="NUM" val="3"/>
</p:tagLst>
</file>

<file path=ppt/tags/tag353.xml><?xml version="1.0" encoding="utf-8"?>
<p:tagLst xmlns:a="http://schemas.openxmlformats.org/drawingml/2006/main" xmlns:r="http://schemas.openxmlformats.org/officeDocument/2006/relationships" xmlns:p="http://schemas.openxmlformats.org/presentationml/2006/main">
  <p:tag name="NUM" val="9"/>
</p:tagLst>
</file>

<file path=ppt/tags/tag354.xml><?xml version="1.0" encoding="utf-8"?>
<p:tagLst xmlns:a="http://schemas.openxmlformats.org/drawingml/2006/main" xmlns:r="http://schemas.openxmlformats.org/officeDocument/2006/relationships" xmlns:p="http://schemas.openxmlformats.org/presentationml/2006/main">
  <p:tag name="NUM" val="3"/>
</p:tagLst>
</file>

<file path=ppt/tags/tag355.xml><?xml version="1.0" encoding="utf-8"?>
<p:tagLst xmlns:a="http://schemas.openxmlformats.org/drawingml/2006/main" xmlns:r="http://schemas.openxmlformats.org/officeDocument/2006/relationships" xmlns:p="http://schemas.openxmlformats.org/presentationml/2006/main">
  <p:tag name="NUM" val="1"/>
</p:tagLst>
</file>

<file path=ppt/tags/tag356.xml><?xml version="1.0" encoding="utf-8"?>
<p:tagLst xmlns:a="http://schemas.openxmlformats.org/drawingml/2006/main" xmlns:r="http://schemas.openxmlformats.org/officeDocument/2006/relationships" xmlns:p="http://schemas.openxmlformats.org/presentationml/2006/main">
  <p:tag name="NUM" val="2"/>
</p:tagLst>
</file>

<file path=ppt/tags/tag357.xml><?xml version="1.0" encoding="utf-8"?>
<p:tagLst xmlns:a="http://schemas.openxmlformats.org/drawingml/2006/main" xmlns:r="http://schemas.openxmlformats.org/officeDocument/2006/relationships" xmlns:p="http://schemas.openxmlformats.org/presentationml/2006/main">
  <p:tag name="NUM" val="3"/>
</p:tagLst>
</file>

<file path=ppt/tags/tag358.xml><?xml version="1.0" encoding="utf-8"?>
<p:tagLst xmlns:a="http://schemas.openxmlformats.org/drawingml/2006/main" xmlns:r="http://schemas.openxmlformats.org/officeDocument/2006/relationships" xmlns:p="http://schemas.openxmlformats.org/presentationml/2006/main">
  <p:tag name="NUM" val="3"/>
</p:tagLst>
</file>

<file path=ppt/tags/tag359.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60.xml><?xml version="1.0" encoding="utf-8"?>
<p:tagLst xmlns:a="http://schemas.openxmlformats.org/drawingml/2006/main" xmlns:r="http://schemas.openxmlformats.org/officeDocument/2006/relationships" xmlns:p="http://schemas.openxmlformats.org/presentationml/2006/main">
  <p:tag name="NUM" val="2"/>
</p:tagLst>
</file>

<file path=ppt/tags/tag361.xml><?xml version="1.0" encoding="utf-8"?>
<p:tagLst xmlns:a="http://schemas.openxmlformats.org/drawingml/2006/main" xmlns:r="http://schemas.openxmlformats.org/officeDocument/2006/relationships" xmlns:p="http://schemas.openxmlformats.org/presentationml/2006/main">
  <p:tag name="NUM" val="3"/>
</p:tagLst>
</file>

<file path=ppt/tags/tag362.xml><?xml version="1.0" encoding="utf-8"?>
<p:tagLst xmlns:a="http://schemas.openxmlformats.org/drawingml/2006/main" xmlns:r="http://schemas.openxmlformats.org/officeDocument/2006/relationships" xmlns:p="http://schemas.openxmlformats.org/presentationml/2006/main">
  <p:tag name="NUM" val="3"/>
</p:tagLst>
</file>

<file path=ppt/tags/tag363.xml><?xml version="1.0" encoding="utf-8"?>
<p:tagLst xmlns:a="http://schemas.openxmlformats.org/drawingml/2006/main" xmlns:r="http://schemas.openxmlformats.org/officeDocument/2006/relationships" xmlns:p="http://schemas.openxmlformats.org/presentationml/2006/main">
  <p:tag name="NUM" val="1"/>
</p:tagLst>
</file>

<file path=ppt/tags/tag364.xml><?xml version="1.0" encoding="utf-8"?>
<p:tagLst xmlns:a="http://schemas.openxmlformats.org/drawingml/2006/main" xmlns:r="http://schemas.openxmlformats.org/officeDocument/2006/relationships" xmlns:p="http://schemas.openxmlformats.org/presentationml/2006/main">
  <p:tag name="NUM" val="2"/>
</p:tagLst>
</file>

<file path=ppt/tags/tag365.xml><?xml version="1.0" encoding="utf-8"?>
<p:tagLst xmlns:a="http://schemas.openxmlformats.org/drawingml/2006/main" xmlns:r="http://schemas.openxmlformats.org/officeDocument/2006/relationships" xmlns:p="http://schemas.openxmlformats.org/presentationml/2006/main">
  <p:tag name="NUM" val="3"/>
</p:tagLst>
</file>

<file path=ppt/tags/tag366.xml><?xml version="1.0" encoding="utf-8"?>
<p:tagLst xmlns:a="http://schemas.openxmlformats.org/drawingml/2006/main" xmlns:r="http://schemas.openxmlformats.org/officeDocument/2006/relationships" xmlns:p="http://schemas.openxmlformats.org/presentationml/2006/main">
  <p:tag name="NUM" val="3"/>
</p:tagLst>
</file>

<file path=ppt/tags/tag367.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8"/>
</p:tagLst>
</file>

<file path=ppt/tags/tag41.xml><?xml version="1.0" encoding="utf-8"?>
<p:tagLst xmlns:a="http://schemas.openxmlformats.org/drawingml/2006/main" xmlns:r="http://schemas.openxmlformats.org/officeDocument/2006/relationships" xmlns:p="http://schemas.openxmlformats.org/presentationml/2006/main">
  <p:tag name="NUM" val="19"/>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4.xml><?xml version="1.0" encoding="utf-8"?>
<p:tagLst xmlns:a="http://schemas.openxmlformats.org/drawingml/2006/main" xmlns:r="http://schemas.openxmlformats.org/officeDocument/2006/relationships" xmlns:p="http://schemas.openxmlformats.org/presentationml/2006/main">
  <p:tag name="NUM" val="9"/>
</p:tagLst>
</file>

<file path=ppt/tags/tag45.xml><?xml version="1.0" encoding="utf-8"?>
<p:tagLst xmlns:a="http://schemas.openxmlformats.org/drawingml/2006/main" xmlns:r="http://schemas.openxmlformats.org/officeDocument/2006/relationships" xmlns:p="http://schemas.openxmlformats.org/presentationml/2006/main">
  <p:tag name="NUM" val="16"/>
</p:tagLst>
</file>

<file path=ppt/tags/tag46.xml><?xml version="1.0" encoding="utf-8"?>
<p:tagLst xmlns:a="http://schemas.openxmlformats.org/drawingml/2006/main" xmlns:r="http://schemas.openxmlformats.org/officeDocument/2006/relationships" xmlns:p="http://schemas.openxmlformats.org/presentationml/2006/main">
  <p:tag name="NUM" val="17"/>
</p:tagLst>
</file>

<file path=ppt/tags/tag47.xml><?xml version="1.0" encoding="utf-8"?>
<p:tagLst xmlns:a="http://schemas.openxmlformats.org/drawingml/2006/main" xmlns:r="http://schemas.openxmlformats.org/officeDocument/2006/relationships" xmlns:p="http://schemas.openxmlformats.org/presentationml/2006/main">
  <p:tag name="NUM" val="17"/>
</p:tagLst>
</file>

<file path=ppt/tags/tag48.xml><?xml version="1.0" encoding="utf-8"?>
<p:tagLst xmlns:a="http://schemas.openxmlformats.org/drawingml/2006/main" xmlns:r="http://schemas.openxmlformats.org/officeDocument/2006/relationships" xmlns:p="http://schemas.openxmlformats.org/presentationml/2006/main">
  <p:tag name="NUM" val="9"/>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4"/>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15"/>
</p:tagLst>
</file>

<file path=ppt/tags/tag56.xml><?xml version="1.0" encoding="utf-8"?>
<p:tagLst xmlns:a="http://schemas.openxmlformats.org/drawingml/2006/main" xmlns:r="http://schemas.openxmlformats.org/officeDocument/2006/relationships" xmlns:p="http://schemas.openxmlformats.org/presentationml/2006/main">
  <p:tag name="NUM" val="15"/>
</p:tagLst>
</file>

<file path=ppt/tags/tag57.xml><?xml version="1.0" encoding="utf-8"?>
<p:tagLst xmlns:a="http://schemas.openxmlformats.org/drawingml/2006/main" xmlns:r="http://schemas.openxmlformats.org/officeDocument/2006/relationships" xmlns:p="http://schemas.openxmlformats.org/presentationml/2006/main">
  <p:tag name="NUM" val="11"/>
</p:tagLst>
</file>

<file path=ppt/tags/tag58.xml><?xml version="1.0" encoding="utf-8"?>
<p:tagLst xmlns:a="http://schemas.openxmlformats.org/drawingml/2006/main" xmlns:r="http://schemas.openxmlformats.org/officeDocument/2006/relationships" xmlns:p="http://schemas.openxmlformats.org/presentationml/2006/main">
  <p:tag name="NUM" val="15"/>
</p:tagLst>
</file>

<file path=ppt/tags/tag59.xml><?xml version="1.0" encoding="utf-8"?>
<p:tagLst xmlns:a="http://schemas.openxmlformats.org/drawingml/2006/main" xmlns:r="http://schemas.openxmlformats.org/officeDocument/2006/relationships" xmlns:p="http://schemas.openxmlformats.org/presentationml/2006/main">
  <p:tag name="NUM" val="16"/>
</p:tagLst>
</file>

<file path=ppt/tags/tag6.xml><?xml version="1.0" encoding="utf-8"?>
<p:tagLst xmlns:a="http://schemas.openxmlformats.org/drawingml/2006/main" xmlns:r="http://schemas.openxmlformats.org/officeDocument/2006/relationships" xmlns:p="http://schemas.openxmlformats.org/presentationml/2006/main">
  <p:tag name="NUM" val="7"/>
</p:tagLst>
</file>

<file path=ppt/tags/tag60.xml><?xml version="1.0" encoding="utf-8"?>
<p:tagLst xmlns:a="http://schemas.openxmlformats.org/drawingml/2006/main" xmlns:r="http://schemas.openxmlformats.org/officeDocument/2006/relationships" xmlns:p="http://schemas.openxmlformats.org/presentationml/2006/main">
  <p:tag name="NUM" val="15"/>
</p:tagLst>
</file>

<file path=ppt/tags/tag61.xml><?xml version="1.0" encoding="utf-8"?>
<p:tagLst xmlns:a="http://schemas.openxmlformats.org/drawingml/2006/main" xmlns:r="http://schemas.openxmlformats.org/officeDocument/2006/relationships" xmlns:p="http://schemas.openxmlformats.org/presentationml/2006/main">
  <p:tag name="NUM" val="16"/>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4"/>
</p:tagLst>
</file>

<file path=ppt/tags/tag96.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6"/>
</p:tagLst>
</file>

<file path=ppt/tags/tag98.xml><?xml version="1.0" encoding="utf-8"?>
<p:tagLst xmlns:a="http://schemas.openxmlformats.org/drawingml/2006/main" xmlns:r="http://schemas.openxmlformats.org/officeDocument/2006/relationships" xmlns:p="http://schemas.openxmlformats.org/presentationml/2006/main">
  <p:tag name="NUM" val="7"/>
</p:tagLst>
</file>

<file path=ppt/tags/tag99.xml><?xml version="1.0" encoding="utf-8"?>
<p:tagLst xmlns:a="http://schemas.openxmlformats.org/drawingml/2006/main" xmlns:r="http://schemas.openxmlformats.org/officeDocument/2006/relationships" xmlns:p="http://schemas.openxmlformats.org/presentationml/2006/main">
  <p:tag name="NUM" val="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4364</Words>
  <Application>Microsoft Office PowerPoint</Application>
  <PresentationFormat>Affichage à l'écran (4:3)</PresentationFormat>
  <Paragraphs>916</Paragraphs>
  <Slides>110</Slides>
  <Notes>5</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110</vt:i4>
      </vt:variant>
    </vt:vector>
  </HeadingPairs>
  <TitlesOfParts>
    <vt:vector size="122" baseType="lpstr">
      <vt:lpstr>Aptos</vt:lpstr>
      <vt:lpstr>Arial</vt:lpstr>
      <vt:lpstr>Arimo Italics</vt:lpstr>
      <vt:lpstr>Calibri</vt:lpstr>
      <vt:lpstr>Cambria</vt:lpstr>
      <vt:lpstr>Carelia</vt:lpstr>
      <vt:lpstr>Dosis</vt:lpstr>
      <vt:lpstr>Microsoft Uighur</vt:lpstr>
      <vt:lpstr>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2025-09-14T11:47:59Z</dcterms:created>
  <dcterms:modified xsi:type="dcterms:W3CDTF">2025-09-30T13:03:16Z</dcterms:modified>
</cp:coreProperties>
</file>